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62"/>
  </p:notesMasterIdLst>
  <p:handoutMasterIdLst>
    <p:handoutMasterId r:id="rId63"/>
  </p:handoutMasterIdLst>
  <p:sldIdLst>
    <p:sldId id="318" r:id="rId2"/>
    <p:sldId id="319" r:id="rId3"/>
    <p:sldId id="257" r:id="rId4"/>
    <p:sldId id="259" r:id="rId5"/>
    <p:sldId id="261" r:id="rId6"/>
    <p:sldId id="316" r:id="rId7"/>
    <p:sldId id="317" r:id="rId8"/>
    <p:sldId id="262" r:id="rId9"/>
    <p:sldId id="291" r:id="rId10"/>
    <p:sldId id="292" r:id="rId11"/>
    <p:sldId id="308" r:id="rId12"/>
    <p:sldId id="263" r:id="rId13"/>
    <p:sldId id="267" r:id="rId14"/>
    <p:sldId id="309" r:id="rId15"/>
    <p:sldId id="285" r:id="rId16"/>
    <p:sldId id="286" r:id="rId17"/>
    <p:sldId id="287" r:id="rId18"/>
    <p:sldId id="294" r:id="rId19"/>
    <p:sldId id="295" r:id="rId20"/>
    <p:sldId id="296" r:id="rId21"/>
    <p:sldId id="311" r:id="rId22"/>
    <p:sldId id="299" r:id="rId23"/>
    <p:sldId id="300" r:id="rId24"/>
    <p:sldId id="301" r:id="rId25"/>
    <p:sldId id="302" r:id="rId26"/>
    <p:sldId id="303" r:id="rId27"/>
    <p:sldId id="304" r:id="rId28"/>
    <p:sldId id="305" r:id="rId29"/>
    <p:sldId id="306" r:id="rId30"/>
    <p:sldId id="307" r:id="rId31"/>
    <p:sldId id="312" r:id="rId32"/>
    <p:sldId id="313" r:id="rId33"/>
    <p:sldId id="314" r:id="rId34"/>
    <p:sldId id="315" r:id="rId35"/>
    <p:sldId id="320" r:id="rId36"/>
    <p:sldId id="321" r:id="rId37"/>
    <p:sldId id="322" r:id="rId38"/>
    <p:sldId id="323" r:id="rId39"/>
    <p:sldId id="324" r:id="rId40"/>
    <p:sldId id="327" r:id="rId41"/>
    <p:sldId id="325" r:id="rId42"/>
    <p:sldId id="326" r:id="rId43"/>
    <p:sldId id="328" r:id="rId44"/>
    <p:sldId id="329" r:id="rId45"/>
    <p:sldId id="330" r:id="rId46"/>
    <p:sldId id="331" r:id="rId47"/>
    <p:sldId id="332" r:id="rId48"/>
    <p:sldId id="333" r:id="rId49"/>
    <p:sldId id="334" r:id="rId50"/>
    <p:sldId id="335" r:id="rId51"/>
    <p:sldId id="336" r:id="rId52"/>
    <p:sldId id="337" r:id="rId53"/>
    <p:sldId id="338" r:id="rId54"/>
    <p:sldId id="339" r:id="rId55"/>
    <p:sldId id="340" r:id="rId56"/>
    <p:sldId id="341" r:id="rId57"/>
    <p:sldId id="342" r:id="rId58"/>
    <p:sldId id="343" r:id="rId59"/>
    <p:sldId id="344" r:id="rId60"/>
    <p:sldId id="345" r:id="rId61"/>
  </p:sldIdLst>
  <p:sldSz cx="9144000" cy="6858000" type="screen4x3"/>
  <p:notesSz cx="6858000" cy="9144000"/>
  <p:defaultTextStyle>
    <a:defPPr>
      <a:defRPr lang="es-E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clrMru>
    <a:srgbClr val="B65B00"/>
    <a:srgbClr val="CC6600"/>
    <a:srgbClr val="C84F24"/>
    <a:srgbClr val="ECAE00"/>
    <a:srgbClr val="CC9900"/>
    <a:srgbClr val="DDDDDD"/>
    <a:srgbClr val="B2B2B2"/>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2787"/>
    <p:restoredTop sz="90938" autoAdjust="0"/>
  </p:normalViewPr>
  <p:slideViewPr>
    <p:cSldViewPr>
      <p:cViewPr>
        <p:scale>
          <a:sx n="62" d="100"/>
          <a:sy n="62" d="100"/>
        </p:scale>
        <p:origin x="-1092" y="-14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5.xml"/><Relationship Id="rId1" Type="http://schemas.openxmlformats.org/officeDocument/2006/relationships/slide" Target="slides/slide11.xml"/><Relationship Id="rId4" Type="http://schemas.openxmlformats.org/officeDocument/2006/relationships/slide" Target="slides/slide1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s-ES" dirty="0"/>
          </a:p>
        </p:txBody>
      </p:sp>
      <p:sp>
        <p:nvSpPr>
          <p:cNvPr id="3891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s-ES" dirty="0"/>
          </a:p>
        </p:txBody>
      </p:sp>
      <p:sp>
        <p:nvSpPr>
          <p:cNvPr id="3891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s-ES" dirty="0"/>
          </a:p>
        </p:txBody>
      </p:sp>
      <p:sp>
        <p:nvSpPr>
          <p:cNvPr id="3891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2F88C9A-4258-4056-96A2-5B3E17A99FD1}" type="slidenum">
              <a:rPr lang="es-ES"/>
              <a:pPr/>
              <a:t>‹Nº›</a:t>
            </a:fld>
            <a:endParaRPr lang="es-E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endParaRPr lang="es-ES" dirty="0"/>
          </a:p>
        </p:txBody>
      </p:sp>
      <p:sp>
        <p:nvSpPr>
          <p:cNvPr id="2662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endParaRPr lang="es-ES" dirty="0"/>
          </a:p>
        </p:txBody>
      </p:sp>
      <p:sp>
        <p:nvSpPr>
          <p:cNvPr id="266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662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Click to edit Master text styles</a:t>
            </a:r>
          </a:p>
          <a:p>
            <a:pPr lvl="1"/>
            <a:r>
              <a:rPr lang="es-ES" smtClean="0"/>
              <a:t>Second level</a:t>
            </a:r>
          </a:p>
          <a:p>
            <a:pPr lvl="2"/>
            <a:r>
              <a:rPr lang="es-ES" smtClean="0"/>
              <a:t>Third level</a:t>
            </a:r>
          </a:p>
          <a:p>
            <a:pPr lvl="3"/>
            <a:r>
              <a:rPr lang="es-ES" smtClean="0"/>
              <a:t>Fourth level</a:t>
            </a:r>
          </a:p>
          <a:p>
            <a:pPr lvl="4"/>
            <a:r>
              <a:rPr lang="es-ES" smtClean="0"/>
              <a:t>Fifth level</a:t>
            </a:r>
          </a:p>
        </p:txBody>
      </p:sp>
      <p:sp>
        <p:nvSpPr>
          <p:cNvPr id="2663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endParaRPr lang="es-ES" dirty="0"/>
          </a:p>
        </p:txBody>
      </p:sp>
      <p:sp>
        <p:nvSpPr>
          <p:cNvPr id="2663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fld id="{DEBA484A-EF3C-4799-96EC-5E754531559F}" type="slidenum">
              <a:rPr lang="es-ES"/>
              <a:pPr/>
              <a:t>‹Nº›</a:t>
            </a:fld>
            <a:endParaRPr lang="es-E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charset="0"/>
        <a:ea typeface="+mn-ea"/>
        <a:cs typeface="+mn-cs"/>
      </a:defRPr>
    </a:lvl1pPr>
    <a:lvl2pPr marL="457200" algn="l" rtl="0" fontAlgn="base">
      <a:spcBef>
        <a:spcPct val="30000"/>
      </a:spcBef>
      <a:spcAft>
        <a:spcPct val="0"/>
      </a:spcAft>
      <a:defRPr sz="1200" kern="1200">
        <a:solidFill>
          <a:schemeClr val="tx1"/>
        </a:solidFill>
        <a:latin typeface="Times New Roman" charset="0"/>
        <a:ea typeface="+mn-ea"/>
        <a:cs typeface="+mn-cs"/>
      </a:defRPr>
    </a:lvl2pPr>
    <a:lvl3pPr marL="914400" algn="l" rtl="0" fontAlgn="base">
      <a:spcBef>
        <a:spcPct val="30000"/>
      </a:spcBef>
      <a:spcAft>
        <a:spcPct val="0"/>
      </a:spcAft>
      <a:defRPr sz="1200" kern="1200">
        <a:solidFill>
          <a:schemeClr val="tx1"/>
        </a:solidFill>
        <a:latin typeface="Times New Roman" charset="0"/>
        <a:ea typeface="+mn-ea"/>
        <a:cs typeface="+mn-cs"/>
      </a:defRPr>
    </a:lvl3pPr>
    <a:lvl4pPr marL="1371600" algn="l" rtl="0" fontAlgn="base">
      <a:spcBef>
        <a:spcPct val="30000"/>
      </a:spcBef>
      <a:spcAft>
        <a:spcPct val="0"/>
      </a:spcAft>
      <a:defRPr sz="1200" kern="1200">
        <a:solidFill>
          <a:schemeClr val="tx1"/>
        </a:solidFill>
        <a:latin typeface="Times New Roman" charset="0"/>
        <a:ea typeface="+mn-ea"/>
        <a:cs typeface="+mn-cs"/>
      </a:defRPr>
    </a:lvl4pPr>
    <a:lvl5pPr marL="1828800" algn="l" rtl="0" fontAlgn="base">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MX" dirty="0" smtClean="0"/>
              <a:t>Pr.</a:t>
            </a:r>
            <a:r>
              <a:rPr lang="es-MX" baseline="0" dirty="0" smtClean="0"/>
              <a:t> Marcos Salas autor</a:t>
            </a:r>
            <a:endParaRPr lang="es-VE" dirty="0"/>
          </a:p>
        </p:txBody>
      </p:sp>
      <p:sp>
        <p:nvSpPr>
          <p:cNvPr id="4" name="3 Marcador de número de diapositiva"/>
          <p:cNvSpPr>
            <a:spLocks noGrp="1"/>
          </p:cNvSpPr>
          <p:nvPr>
            <p:ph type="sldNum" sz="quarter" idx="10"/>
          </p:nvPr>
        </p:nvSpPr>
        <p:spPr/>
        <p:txBody>
          <a:bodyPr/>
          <a:lstStyle/>
          <a:p>
            <a:fld id="{DEBA484A-EF3C-4799-96EC-5E754531559F}" type="slidenum">
              <a:rPr lang="es-ES" smtClean="0"/>
              <a:pPr/>
              <a:t>1</a:t>
            </a:fld>
            <a:endParaRPr lang="es-E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AFB483-F0B1-4E8F-A1FA-01F273228912}" type="slidenum">
              <a:rPr lang="es-ES"/>
              <a:pPr/>
              <a:t>14</a:t>
            </a:fld>
            <a:endParaRPr lang="es-ES"/>
          </a:p>
        </p:txBody>
      </p:sp>
      <p:sp>
        <p:nvSpPr>
          <p:cNvPr id="10547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54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1AC0D3-3D8E-4B1E-BD03-06BD6794C783}" type="slidenum">
              <a:rPr lang="es-ES"/>
              <a:pPr/>
              <a:t>15</a:t>
            </a:fld>
            <a:endParaRPr lang="es-E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5F77DC-696D-4C8F-926E-4E38AE2D755C}" type="slidenum">
              <a:rPr lang="es-ES"/>
              <a:pPr/>
              <a:t>16</a:t>
            </a:fld>
            <a:endParaRPr lang="es-ES"/>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35F475-6F2D-4119-8232-8B694FE4BFE9}" type="slidenum">
              <a:rPr lang="es-ES"/>
              <a:pPr/>
              <a:t>17</a:t>
            </a:fld>
            <a:endParaRPr lang="es-E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85314D-A9AE-42A3-9A30-8B04763C2B23}" type="slidenum">
              <a:rPr lang="es-ES"/>
              <a:pPr/>
              <a:t>3</a:t>
            </a:fld>
            <a:endParaRPr lang="es-ES" dirty="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BC9048-1FFD-4B2B-BE55-0B1AA6E08AE1}" type="slidenum">
              <a:rPr lang="es-ES"/>
              <a:pPr/>
              <a:t>4</a:t>
            </a:fld>
            <a:endParaRPr lang="es-ES"/>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4E8F4F-84DE-4749-81D4-23B5B151D960}" type="slidenum">
              <a:rPr lang="es-ES"/>
              <a:pPr/>
              <a:t>5</a:t>
            </a:fld>
            <a:endParaRPr lang="es-ES"/>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0061C6-3E18-44D2-AC9C-9AC2C0F66AAD}" type="slidenum">
              <a:rPr lang="es-ES"/>
              <a:pPr/>
              <a:t>8</a:t>
            </a:fld>
            <a:endParaRPr lang="es-ES"/>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14D6FB-FD63-495D-9FC0-8D87704C8BB3}" type="slidenum">
              <a:rPr lang="es-ES"/>
              <a:pPr/>
              <a:t>9</a:t>
            </a:fld>
            <a:endParaRPr lang="es-E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3FA99C-D6AB-4EF9-BE27-7CC0E113301C}" type="slidenum">
              <a:rPr lang="es-ES"/>
              <a:pPr/>
              <a:t>10</a:t>
            </a:fld>
            <a:endParaRPr lang="es-ES"/>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F8CC0A-7414-47E7-BEB0-D0A8D3E6DEE6}" type="slidenum">
              <a:rPr lang="es-ES"/>
              <a:pPr/>
              <a:t>12</a:t>
            </a:fld>
            <a:endParaRPr lang="es-ES"/>
          </a:p>
        </p:txBody>
      </p:sp>
      <p:sp>
        <p:nvSpPr>
          <p:cNvPr id="48130" name="Rectangle 1026"/>
          <p:cNvSpPr>
            <a:spLocks noGrp="1" noRot="1" noChangeAspect="1" noChangeArrowheads="1" noTextEdit="1"/>
          </p:cNvSpPr>
          <p:nvPr>
            <p:ph type="sldImg"/>
          </p:nvPr>
        </p:nvSpPr>
        <p:spPr>
          <a:ln/>
        </p:spPr>
      </p:sp>
      <p:sp>
        <p:nvSpPr>
          <p:cNvPr id="48131"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AFC7E5-66C6-49A3-8585-9393C0557D33}" type="slidenum">
              <a:rPr lang="es-ES"/>
              <a:pPr/>
              <a:t>13</a:t>
            </a:fld>
            <a:endParaRPr lang="es-ES"/>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endParaRPr lang="en-US" dirty="0"/>
          </a:p>
        </p:txBody>
      </p:sp>
      <p:sp>
        <p:nvSpPr>
          <p:cNvPr id="19" name="18 Marcador de pie de página"/>
          <p:cNvSpPr>
            <a:spLocks noGrp="1"/>
          </p:cNvSpPr>
          <p:nvPr>
            <p:ph type="ftr" sz="quarter" idx="11"/>
          </p:nvPr>
        </p:nvSpPr>
        <p:spPr/>
        <p:txBody>
          <a:bodyPr/>
          <a:lstStyle/>
          <a:p>
            <a:endParaRPr lang="en-US" dirty="0"/>
          </a:p>
        </p:txBody>
      </p:sp>
      <p:sp>
        <p:nvSpPr>
          <p:cNvPr id="27" name="26 Marcador de número de diapositiva"/>
          <p:cNvSpPr>
            <a:spLocks noGrp="1"/>
          </p:cNvSpPr>
          <p:nvPr>
            <p:ph type="sldNum" sz="quarter" idx="12"/>
          </p:nvPr>
        </p:nvSpPr>
        <p:spPr/>
        <p:txBody>
          <a:bodyPr/>
          <a:lstStyle/>
          <a:p>
            <a:fld id="{08C90336-3D35-4192-ADEC-675B89AC3630}" type="slidenum">
              <a:rPr lang="en-US" smtClean="0"/>
              <a:pPr/>
              <a:t>‹Nº›</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endParaRPr lang="en-US" dirty="0"/>
          </a:p>
        </p:txBody>
      </p:sp>
      <p:sp>
        <p:nvSpPr>
          <p:cNvPr id="5" name="4 Marcador de pie de página"/>
          <p:cNvSpPr>
            <a:spLocks noGrp="1"/>
          </p:cNvSpPr>
          <p:nvPr>
            <p:ph type="ftr" sz="quarter" idx="11"/>
          </p:nvPr>
        </p:nvSpPr>
        <p:spPr/>
        <p:txBody>
          <a:bodyPr/>
          <a:lstStyle/>
          <a:p>
            <a:endParaRPr lang="en-US" dirty="0"/>
          </a:p>
        </p:txBody>
      </p:sp>
      <p:sp>
        <p:nvSpPr>
          <p:cNvPr id="6" name="5 Marcador de número de diapositiva"/>
          <p:cNvSpPr>
            <a:spLocks noGrp="1"/>
          </p:cNvSpPr>
          <p:nvPr>
            <p:ph type="sldNum" sz="quarter" idx="12"/>
          </p:nvPr>
        </p:nvSpPr>
        <p:spPr/>
        <p:txBody>
          <a:bodyPr/>
          <a:lstStyle/>
          <a:p>
            <a:fld id="{9CC0F906-9860-4BB2-811F-9C823CD30CD6}" type="slidenum">
              <a:rPr lang="en-US" smtClean="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endParaRPr lang="en-US" dirty="0"/>
          </a:p>
        </p:txBody>
      </p:sp>
      <p:sp>
        <p:nvSpPr>
          <p:cNvPr id="5" name="4 Marcador de pie de página"/>
          <p:cNvSpPr>
            <a:spLocks noGrp="1"/>
          </p:cNvSpPr>
          <p:nvPr>
            <p:ph type="ftr" sz="quarter" idx="11"/>
          </p:nvPr>
        </p:nvSpPr>
        <p:spPr/>
        <p:txBody>
          <a:bodyPr/>
          <a:lstStyle/>
          <a:p>
            <a:endParaRPr lang="en-US" dirty="0"/>
          </a:p>
        </p:txBody>
      </p:sp>
      <p:sp>
        <p:nvSpPr>
          <p:cNvPr id="6" name="5 Marcador de número de diapositiva"/>
          <p:cNvSpPr>
            <a:spLocks noGrp="1"/>
          </p:cNvSpPr>
          <p:nvPr>
            <p:ph type="sldNum" sz="quarter" idx="12"/>
          </p:nvPr>
        </p:nvSpPr>
        <p:spPr/>
        <p:txBody>
          <a:bodyPr/>
          <a:lstStyle/>
          <a:p>
            <a:fld id="{E5737A8D-28D1-4746-AFFD-1BE126FEA46E}" type="slidenum">
              <a:rPr lang="en-US" smtClean="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endParaRPr lang="en-US" dirty="0"/>
          </a:p>
        </p:txBody>
      </p:sp>
      <p:sp>
        <p:nvSpPr>
          <p:cNvPr id="5" name="4 Marcador de pie de página"/>
          <p:cNvSpPr>
            <a:spLocks noGrp="1"/>
          </p:cNvSpPr>
          <p:nvPr>
            <p:ph type="ftr" sz="quarter" idx="11"/>
          </p:nvPr>
        </p:nvSpPr>
        <p:spPr/>
        <p:txBody>
          <a:bodyPr/>
          <a:lstStyle/>
          <a:p>
            <a:endParaRPr lang="en-US" dirty="0"/>
          </a:p>
        </p:txBody>
      </p:sp>
      <p:sp>
        <p:nvSpPr>
          <p:cNvPr id="6" name="5 Marcador de número de diapositiva"/>
          <p:cNvSpPr>
            <a:spLocks noGrp="1"/>
          </p:cNvSpPr>
          <p:nvPr>
            <p:ph type="sldNum" sz="quarter" idx="12"/>
          </p:nvPr>
        </p:nvSpPr>
        <p:spPr/>
        <p:txBody>
          <a:bodyPr/>
          <a:lstStyle/>
          <a:p>
            <a:fld id="{98605446-CF5D-4F5C-8D96-87F2671CA6C7}" type="slidenum">
              <a:rPr lang="en-US" smtClean="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endParaRPr lang="en-US" dirty="0"/>
          </a:p>
        </p:txBody>
      </p:sp>
      <p:sp>
        <p:nvSpPr>
          <p:cNvPr id="5" name="4 Marcador de pie de página"/>
          <p:cNvSpPr>
            <a:spLocks noGrp="1"/>
          </p:cNvSpPr>
          <p:nvPr>
            <p:ph type="ftr" sz="quarter" idx="11"/>
          </p:nvPr>
        </p:nvSpPr>
        <p:spPr/>
        <p:txBody>
          <a:bodyPr/>
          <a:lstStyle/>
          <a:p>
            <a:endParaRPr lang="en-US" dirty="0"/>
          </a:p>
        </p:txBody>
      </p:sp>
      <p:sp>
        <p:nvSpPr>
          <p:cNvPr id="6" name="5 Marcador de número de diapositiva"/>
          <p:cNvSpPr>
            <a:spLocks noGrp="1"/>
          </p:cNvSpPr>
          <p:nvPr>
            <p:ph type="sldNum" sz="quarter" idx="12"/>
          </p:nvPr>
        </p:nvSpPr>
        <p:spPr/>
        <p:txBody>
          <a:bodyPr/>
          <a:lstStyle/>
          <a:p>
            <a:fld id="{6D74F30D-AD99-4831-A4CB-05C1FCC78303}" type="slidenum">
              <a:rPr lang="en-US" smtClean="0"/>
              <a:pPr/>
              <a:t>‹Nº›</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endParaRPr lang="en-US" dirty="0"/>
          </a:p>
        </p:txBody>
      </p:sp>
      <p:sp>
        <p:nvSpPr>
          <p:cNvPr id="6" name="5 Marcador de pie de página"/>
          <p:cNvSpPr>
            <a:spLocks noGrp="1"/>
          </p:cNvSpPr>
          <p:nvPr>
            <p:ph type="ftr" sz="quarter" idx="11"/>
          </p:nvPr>
        </p:nvSpPr>
        <p:spPr/>
        <p:txBody>
          <a:bodyPr/>
          <a:lstStyle/>
          <a:p>
            <a:endParaRPr lang="en-US" dirty="0"/>
          </a:p>
        </p:txBody>
      </p:sp>
      <p:sp>
        <p:nvSpPr>
          <p:cNvPr id="7" name="6 Marcador de número de diapositiva"/>
          <p:cNvSpPr>
            <a:spLocks noGrp="1"/>
          </p:cNvSpPr>
          <p:nvPr>
            <p:ph type="sldNum" sz="quarter" idx="12"/>
          </p:nvPr>
        </p:nvSpPr>
        <p:spPr/>
        <p:txBody>
          <a:bodyPr/>
          <a:lstStyle/>
          <a:p>
            <a:fld id="{DAF323B1-BB8D-4310-89B9-7A4166BDAF32}" type="slidenum">
              <a:rPr lang="en-US" smtClean="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endParaRPr lang="en-US" dirty="0"/>
          </a:p>
        </p:txBody>
      </p:sp>
      <p:sp>
        <p:nvSpPr>
          <p:cNvPr id="8" name="7 Marcador de pie de página"/>
          <p:cNvSpPr>
            <a:spLocks noGrp="1"/>
          </p:cNvSpPr>
          <p:nvPr>
            <p:ph type="ftr" sz="quarter" idx="11"/>
          </p:nvPr>
        </p:nvSpPr>
        <p:spPr/>
        <p:txBody>
          <a:bodyPr/>
          <a:lstStyle/>
          <a:p>
            <a:endParaRPr lang="en-US" dirty="0"/>
          </a:p>
        </p:txBody>
      </p:sp>
      <p:sp>
        <p:nvSpPr>
          <p:cNvPr id="9" name="8 Marcador de número de diapositiva"/>
          <p:cNvSpPr>
            <a:spLocks noGrp="1"/>
          </p:cNvSpPr>
          <p:nvPr>
            <p:ph type="sldNum" sz="quarter" idx="12"/>
          </p:nvPr>
        </p:nvSpPr>
        <p:spPr/>
        <p:txBody>
          <a:bodyPr/>
          <a:lstStyle/>
          <a:p>
            <a:fld id="{4B2640F3-61BB-43DD-BCBD-CFDBDF6D5C90}" type="slidenum">
              <a:rPr lang="en-US" smtClean="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endParaRPr lang="en-US" dirty="0"/>
          </a:p>
        </p:txBody>
      </p:sp>
      <p:sp>
        <p:nvSpPr>
          <p:cNvPr id="4" name="3 Marcador de pie de página"/>
          <p:cNvSpPr>
            <a:spLocks noGrp="1"/>
          </p:cNvSpPr>
          <p:nvPr>
            <p:ph type="ftr" sz="quarter" idx="11"/>
          </p:nvPr>
        </p:nvSpPr>
        <p:spPr/>
        <p:txBody>
          <a:bodyPr/>
          <a:lstStyle/>
          <a:p>
            <a:endParaRPr lang="en-US" dirty="0"/>
          </a:p>
        </p:txBody>
      </p:sp>
      <p:sp>
        <p:nvSpPr>
          <p:cNvPr id="5" name="4 Marcador de número de diapositiva"/>
          <p:cNvSpPr>
            <a:spLocks noGrp="1"/>
          </p:cNvSpPr>
          <p:nvPr>
            <p:ph type="sldNum" sz="quarter" idx="12"/>
          </p:nvPr>
        </p:nvSpPr>
        <p:spPr/>
        <p:txBody>
          <a:bodyPr/>
          <a:lstStyle/>
          <a:p>
            <a:fld id="{A599F299-A30D-42C5-9300-BAD1E6FE90B7}" type="slidenum">
              <a:rPr lang="en-US" smtClean="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en-US" dirty="0"/>
          </a:p>
        </p:txBody>
      </p:sp>
      <p:sp>
        <p:nvSpPr>
          <p:cNvPr id="3" name="2 Marcador de pie de página"/>
          <p:cNvSpPr>
            <a:spLocks noGrp="1"/>
          </p:cNvSpPr>
          <p:nvPr>
            <p:ph type="ftr" sz="quarter" idx="11"/>
          </p:nvPr>
        </p:nvSpPr>
        <p:spPr/>
        <p:txBody>
          <a:bodyPr/>
          <a:lstStyle/>
          <a:p>
            <a:endParaRPr lang="en-US" dirty="0"/>
          </a:p>
        </p:txBody>
      </p:sp>
      <p:sp>
        <p:nvSpPr>
          <p:cNvPr id="4" name="3 Marcador de número de diapositiva"/>
          <p:cNvSpPr>
            <a:spLocks noGrp="1"/>
          </p:cNvSpPr>
          <p:nvPr>
            <p:ph type="sldNum" sz="quarter" idx="12"/>
          </p:nvPr>
        </p:nvSpPr>
        <p:spPr/>
        <p:txBody>
          <a:bodyPr/>
          <a:lstStyle/>
          <a:p>
            <a:fld id="{18B7DA15-FEA1-4A18-AEBF-4744423BDEB2}" type="slidenum">
              <a:rPr lang="en-US" smtClean="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endParaRPr lang="en-US" dirty="0"/>
          </a:p>
        </p:txBody>
      </p:sp>
      <p:sp>
        <p:nvSpPr>
          <p:cNvPr id="6" name="5 Marcador de pie de página"/>
          <p:cNvSpPr>
            <a:spLocks noGrp="1"/>
          </p:cNvSpPr>
          <p:nvPr>
            <p:ph type="ftr" sz="quarter" idx="11"/>
          </p:nvPr>
        </p:nvSpPr>
        <p:spPr/>
        <p:txBody>
          <a:bodyPr/>
          <a:lstStyle/>
          <a:p>
            <a:endParaRPr lang="en-US" dirty="0"/>
          </a:p>
        </p:txBody>
      </p:sp>
      <p:sp>
        <p:nvSpPr>
          <p:cNvPr id="7" name="6 Marcador de número de diapositiva"/>
          <p:cNvSpPr>
            <a:spLocks noGrp="1"/>
          </p:cNvSpPr>
          <p:nvPr>
            <p:ph type="sldNum" sz="quarter" idx="12"/>
          </p:nvPr>
        </p:nvSpPr>
        <p:spPr/>
        <p:txBody>
          <a:bodyPr/>
          <a:lstStyle/>
          <a:p>
            <a:fld id="{712CFA3B-DB9B-4E70-8A5A-D8B6688F488A}" type="slidenum">
              <a:rPr lang="en-US" smtClean="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endParaRPr lang="en-US" dirty="0"/>
          </a:p>
        </p:txBody>
      </p:sp>
      <p:sp>
        <p:nvSpPr>
          <p:cNvPr id="6" name="5 Marcador de pie de página"/>
          <p:cNvSpPr>
            <a:spLocks noGrp="1"/>
          </p:cNvSpPr>
          <p:nvPr>
            <p:ph type="ftr" sz="quarter" idx="11"/>
          </p:nvPr>
        </p:nvSpPr>
        <p:spPr/>
        <p:txBody>
          <a:bodyPr/>
          <a:lstStyle/>
          <a:p>
            <a:endParaRPr lang="en-US" dirty="0"/>
          </a:p>
        </p:txBody>
      </p:sp>
      <p:sp>
        <p:nvSpPr>
          <p:cNvPr id="7" name="6 Marcador de número de diapositiva"/>
          <p:cNvSpPr>
            <a:spLocks noGrp="1"/>
          </p:cNvSpPr>
          <p:nvPr>
            <p:ph type="sldNum" sz="quarter" idx="12"/>
          </p:nvPr>
        </p:nvSpPr>
        <p:spPr>
          <a:xfrm>
            <a:off x="8077200" y="6356350"/>
            <a:ext cx="609600" cy="365125"/>
          </a:xfrm>
        </p:spPr>
        <p:txBody>
          <a:bodyPr/>
          <a:lstStyle/>
          <a:p>
            <a:fld id="{232B4F6A-7900-4979-8018-8C1B5E34FFAB}" type="slidenum">
              <a:rPr lang="en-US" smtClean="0"/>
              <a:pPr/>
              <a:t>‹Nº›</a:t>
            </a:fld>
            <a:endParaRPr lang="en-US" dirty="0"/>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205850A-1F5E-4528-B300-ECE8072D1745}" type="slidenum">
              <a:rPr lang="en-US" smtClean="0"/>
              <a:pPr/>
              <a:t>‹Nº›</a:t>
            </a:fld>
            <a:endParaRPr lang="en-US" dirty="0"/>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7.wmf"/><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wmf"/></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6 Título"/>
          <p:cNvSpPr>
            <a:spLocks noGrp="1"/>
          </p:cNvSpPr>
          <p:nvPr>
            <p:ph type="ctr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MX"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rPr>
              <a:t>INSTRUCTOR LAICO</a:t>
            </a:r>
            <a:endParaRPr lang="es-VE"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ngle" pitchFamily="2" charset="0"/>
            </a:endParaRPr>
          </a:p>
        </p:txBody>
      </p:sp>
      <p:sp>
        <p:nvSpPr>
          <p:cNvPr id="5" name="4 Subtítulo"/>
          <p:cNvSpPr>
            <a:spLocks noGrp="1"/>
          </p:cNvSpPr>
          <p:nvPr>
            <p:ph type="subTitle" idx="1"/>
          </p:nvPr>
        </p:nvSpPr>
        <p:spPr>
          <a:xfrm>
            <a:off x="0" y="3886200"/>
            <a:ext cx="9144000" cy="1752600"/>
          </a:xfrm>
        </p:spPr>
        <p:txBody>
          <a:bodyPr/>
          <a:lstStyle/>
          <a:p>
            <a:r>
              <a:rPr lang="es-MX" dirty="0" smtClean="0">
                <a:latin typeface="Calligraph421 BT" pitchFamily="66" charset="0"/>
              </a:rPr>
              <a:t>MATERIA </a:t>
            </a:r>
            <a:endParaRPr lang="es-VE" dirty="0" smtClean="0">
              <a:latin typeface="Calligraph421 BT" pitchFamily="66" charset="0"/>
            </a:endParaRPr>
          </a:p>
          <a:p>
            <a:r>
              <a:rPr lang="es-MX" dirty="0" smtClean="0">
                <a:latin typeface="Calligraph421 BT" pitchFamily="66" charset="0"/>
              </a:rPr>
              <a:t>MENSAJEROS DE SU GRACIA</a:t>
            </a:r>
          </a:p>
          <a:p>
            <a:r>
              <a:rPr lang="es-MX" dirty="0" smtClean="0">
                <a:latin typeface="Calligraph421 BT" pitchFamily="66" charset="0"/>
              </a:rPr>
              <a:t>CARIPE AGOSTO 2008</a:t>
            </a:r>
          </a:p>
        </p:txBody>
      </p:sp>
      <p:sp>
        <p:nvSpPr>
          <p:cNvPr id="6" name="5 CuadroTexto"/>
          <p:cNvSpPr txBox="1"/>
          <p:nvPr/>
        </p:nvSpPr>
        <p:spPr>
          <a:xfrm>
            <a:off x="214282" y="6143644"/>
            <a:ext cx="3429024" cy="461665"/>
          </a:xfrm>
          <a:prstGeom prst="rect">
            <a:avLst/>
          </a:prstGeom>
          <a:noFill/>
        </p:spPr>
        <p:txBody>
          <a:bodyPr wrap="square" rtlCol="0">
            <a:spAutoFit/>
          </a:bodyPr>
          <a:lstStyle/>
          <a:p>
            <a:r>
              <a:rPr lang="es-MX" dirty="0" smtClean="0">
                <a:latin typeface="Calligraph421 BT" pitchFamily="66" charset="0"/>
              </a:rPr>
              <a:t>Pr. Marcos Salas</a:t>
            </a:r>
            <a:endParaRPr lang="es-VE" dirty="0">
              <a:latin typeface="Calligraph421 BT" pitchFamily="66" charset="0"/>
            </a:endParaRPr>
          </a:p>
        </p:txBody>
      </p:sp>
      <p:pic>
        <p:nvPicPr>
          <p:cNvPr id="1026" name="Picture 2" descr="C:\Users\Pr. Marcos Salas\Pictures\FOTOS\CAMPAÑAS\CAMPAÑA 08\DSCN7330.JPG"/>
          <p:cNvPicPr>
            <a:picLocks noChangeAspect="1" noChangeArrowheads="1"/>
          </p:cNvPicPr>
          <p:nvPr/>
        </p:nvPicPr>
        <p:blipFill>
          <a:blip r:embed="rId3" cstate="print"/>
          <a:srcRect/>
          <a:stretch>
            <a:fillRect/>
          </a:stretch>
        </p:blipFill>
        <p:spPr bwMode="auto">
          <a:xfrm>
            <a:off x="0" y="0"/>
            <a:ext cx="3402009" cy="2551334"/>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0" name="Rectangle 1026"/>
          <p:cNvSpPr>
            <a:spLocks noGrp="1" noChangeArrowheads="1"/>
          </p:cNvSpPr>
          <p:nvPr>
            <p:ph type="title"/>
          </p:nvPr>
        </p:nvSpPr>
        <p:spPr/>
        <p:txBody>
          <a:bodyPr/>
          <a:lstStyle/>
          <a:p>
            <a:r>
              <a:rPr lang="en-US" sz="5400" dirty="0">
                <a:latin typeface="Bangle" pitchFamily="2" charset="0"/>
              </a:rPr>
              <a:t>Software</a:t>
            </a:r>
            <a:endParaRPr lang="es-ES" sz="5400" dirty="0">
              <a:latin typeface="Bangle" pitchFamily="2" charset="0"/>
            </a:endParaRPr>
          </a:p>
        </p:txBody>
      </p:sp>
      <p:pic>
        <p:nvPicPr>
          <p:cNvPr id="78851" name="Picture 1027"/>
          <p:cNvPicPr>
            <a:picLocks noChangeAspect="1" noChangeArrowheads="1"/>
          </p:cNvPicPr>
          <p:nvPr/>
        </p:nvPicPr>
        <p:blipFill>
          <a:blip r:embed="rId3">
            <a:lum bright="18000"/>
          </a:blip>
          <a:srcRect/>
          <a:stretch>
            <a:fillRect/>
          </a:stretch>
        </p:blipFill>
        <p:spPr bwMode="auto">
          <a:xfrm>
            <a:off x="609600" y="2743200"/>
            <a:ext cx="3657600" cy="3625850"/>
          </a:xfrm>
          <a:prstGeom prst="rect">
            <a:avLst/>
          </a:prstGeom>
          <a:noFill/>
          <a:ln w="9525">
            <a:noFill/>
            <a:miter lim="800000"/>
            <a:headEnd/>
            <a:tailEnd/>
          </a:ln>
          <a:effectLst/>
        </p:spPr>
      </p:pic>
      <p:pic>
        <p:nvPicPr>
          <p:cNvPr id="78852" name="Picture 1028"/>
          <p:cNvPicPr>
            <a:picLocks noChangeAspect="1" noChangeArrowheads="1"/>
          </p:cNvPicPr>
          <p:nvPr/>
        </p:nvPicPr>
        <p:blipFill>
          <a:blip r:embed="rId4" cstate="print">
            <a:lum bright="12000"/>
          </a:blip>
          <a:srcRect/>
          <a:stretch>
            <a:fillRect/>
          </a:stretch>
        </p:blipFill>
        <p:spPr bwMode="auto">
          <a:xfrm>
            <a:off x="5181600" y="2286000"/>
            <a:ext cx="3352800" cy="3343275"/>
          </a:xfrm>
          <a:prstGeom prst="rect">
            <a:avLst/>
          </a:prstGeom>
          <a:noFill/>
          <a:ln w="9525">
            <a:noFill/>
            <a:miter lim="800000"/>
            <a:headEnd/>
            <a:tailEnd/>
          </a:ln>
          <a:effectLst/>
        </p:spPr>
      </p:pic>
      <p:pic>
        <p:nvPicPr>
          <p:cNvPr id="78854" name="Picture 1030"/>
          <p:cNvPicPr>
            <a:picLocks noChangeAspect="1" noChangeArrowheads="1"/>
          </p:cNvPicPr>
          <p:nvPr/>
        </p:nvPicPr>
        <p:blipFill>
          <a:blip r:embed="rId5"/>
          <a:srcRect/>
          <a:stretch>
            <a:fillRect/>
          </a:stretch>
        </p:blipFill>
        <p:spPr bwMode="auto">
          <a:xfrm>
            <a:off x="2286000" y="609600"/>
            <a:ext cx="1984375" cy="16287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wipe(up)">
                                      <p:cBhvr>
                                        <p:cTn id="7" dur="500"/>
                                        <p:tgtEl>
                                          <p:spTgt spid="788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8852"/>
                                        </p:tgtEl>
                                        <p:attrNameLst>
                                          <p:attrName>style.visibility</p:attrName>
                                        </p:attrNameLst>
                                      </p:cBhvr>
                                      <p:to>
                                        <p:strVal val="visible"/>
                                      </p:to>
                                    </p:set>
                                    <p:animEffect transition="in" filter="wipe(up)">
                                      <p:cBhvr>
                                        <p:cTn id="12" dur="500"/>
                                        <p:tgtEl>
                                          <p:spTgt spid="78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426" name="Rectangle 1026"/>
          <p:cNvSpPr>
            <a:spLocks noGrp="1" noChangeArrowheads="1"/>
          </p:cNvSpPr>
          <p:nvPr>
            <p:ph type="ctrTitle"/>
          </p:nvPr>
        </p:nvSpPr>
        <p:spPr/>
        <p:txBody>
          <a:bodyPr/>
          <a:lstStyle/>
          <a:p>
            <a:r>
              <a:rPr lang="en-US" sz="4800" dirty="0" err="1">
                <a:latin typeface="Bangle" pitchFamily="2" charset="0"/>
              </a:rPr>
              <a:t>Usando</a:t>
            </a:r>
            <a:r>
              <a:rPr lang="en-US" sz="4800" dirty="0">
                <a:latin typeface="Bangle" pitchFamily="2" charset="0"/>
              </a:rPr>
              <a:t> </a:t>
            </a:r>
            <a:r>
              <a:rPr lang="en-US" sz="4800" dirty="0" err="1">
                <a:latin typeface="Bangle" pitchFamily="2" charset="0"/>
              </a:rPr>
              <a:t>las</a:t>
            </a:r>
            <a:r>
              <a:rPr lang="en-US" sz="4800" dirty="0">
                <a:latin typeface="Bangle" pitchFamily="2" charset="0"/>
              </a:rPr>
              <a:t> </a:t>
            </a:r>
            <a:r>
              <a:rPr lang="en-US" sz="4800" dirty="0" err="1">
                <a:latin typeface="Bangle" pitchFamily="2" charset="0"/>
              </a:rPr>
              <a:t>versiones</a:t>
            </a:r>
            <a:r>
              <a:rPr lang="en-US" sz="4800" dirty="0">
                <a:latin typeface="Bangle" pitchFamily="2" charset="0"/>
              </a:rPr>
              <a:t> de la </a:t>
            </a:r>
            <a:r>
              <a:rPr lang="en-US" sz="4800" dirty="0" err="1">
                <a:latin typeface="Bangle" pitchFamily="2" charset="0"/>
              </a:rPr>
              <a:t>Bíblia</a:t>
            </a:r>
            <a:endParaRPr lang="es-ES" sz="4800" dirty="0">
              <a:latin typeface="Bangle" pitchFamily="2" charset="0"/>
            </a:endParaRPr>
          </a:p>
        </p:txBody>
      </p:sp>
      <p:pic>
        <p:nvPicPr>
          <p:cNvPr id="103429" name="Picture 1029"/>
          <p:cNvPicPr>
            <a:picLocks noChangeAspect="1" noChangeArrowheads="1"/>
          </p:cNvPicPr>
          <p:nvPr/>
        </p:nvPicPr>
        <p:blipFill>
          <a:blip r:embed="rId2"/>
          <a:srcRect/>
          <a:stretch>
            <a:fillRect/>
          </a:stretch>
        </p:blipFill>
        <p:spPr bwMode="auto">
          <a:xfrm>
            <a:off x="2590800" y="2971800"/>
            <a:ext cx="3429000" cy="26511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wipe(up)">
                                      <p:cBhvr>
                                        <p:cTn id="7" dur="500"/>
                                        <p:tgtEl>
                                          <p:spTgt spid="103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3048000" y="1447800"/>
            <a:ext cx="2286000" cy="2819400"/>
            <a:chOff x="1488" y="1344"/>
            <a:chExt cx="1440" cy="1776"/>
          </a:xfrm>
        </p:grpSpPr>
        <p:sp>
          <p:nvSpPr>
            <p:cNvPr id="9219" name="Rectangle 3"/>
            <p:cNvSpPr>
              <a:spLocks noChangeArrowheads="1"/>
            </p:cNvSpPr>
            <p:nvPr/>
          </p:nvSpPr>
          <p:spPr bwMode="auto">
            <a:xfrm>
              <a:off x="1488" y="1344"/>
              <a:ext cx="1248" cy="1776"/>
            </a:xfrm>
            <a:prstGeom prst="rect">
              <a:avLst/>
            </a:prstGeom>
            <a:solidFill>
              <a:schemeClr val="tx1"/>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chemeClr val="bg1"/>
              </a:extrusionClr>
            </a:sp3d>
          </p:spPr>
          <p:txBody>
            <a:bodyPr wrap="none" anchor="ctr">
              <a:flatTx/>
            </a:bodyPr>
            <a:lstStyle/>
            <a:p>
              <a:endParaRPr lang="es-VE"/>
            </a:p>
          </p:txBody>
        </p:sp>
        <p:sp>
          <p:nvSpPr>
            <p:cNvPr id="9220" name="Text Box 4"/>
            <p:cNvSpPr txBox="1">
              <a:spLocks noChangeArrowheads="1"/>
            </p:cNvSpPr>
            <p:nvPr/>
          </p:nvSpPr>
          <p:spPr bwMode="auto">
            <a:xfrm>
              <a:off x="1536" y="1536"/>
              <a:ext cx="1392" cy="250"/>
            </a:xfrm>
            <a:prstGeom prst="rect">
              <a:avLst/>
            </a:prstGeom>
            <a:noFill/>
            <a:ln w="9525">
              <a:noFill/>
              <a:miter lim="800000"/>
              <a:headEnd/>
              <a:tailEnd/>
            </a:ln>
            <a:effectLst/>
          </p:spPr>
          <p:txBody>
            <a:bodyPr>
              <a:spAutoFit/>
            </a:bodyPr>
            <a:lstStyle/>
            <a:p>
              <a:pPr>
                <a:spcBef>
                  <a:spcPct val="50000"/>
                </a:spcBef>
              </a:pPr>
              <a:r>
                <a:rPr lang="en-US" sz="2000" b="1">
                  <a:solidFill>
                    <a:schemeClr val="bg1"/>
                  </a:solidFill>
                  <a:effectLst>
                    <a:outerShdw blurRad="38100" dist="38100" dir="2700000" algn="tl">
                      <a:srgbClr val="C0C0C0"/>
                    </a:outerShdw>
                  </a:effectLst>
                </a:rPr>
                <a:t>Santa Biblia</a:t>
              </a:r>
              <a:endParaRPr lang="es-ES" sz="2000" b="1">
                <a:solidFill>
                  <a:schemeClr val="bg1"/>
                </a:solidFill>
                <a:effectLst>
                  <a:outerShdw blurRad="38100" dist="38100" dir="2700000" algn="tl">
                    <a:srgbClr val="C0C0C0"/>
                  </a:outerShdw>
                </a:effectLst>
              </a:endParaRPr>
            </a:p>
          </p:txBody>
        </p:sp>
        <p:sp>
          <p:nvSpPr>
            <p:cNvPr id="9221" name="Text Box 5"/>
            <p:cNvSpPr txBox="1">
              <a:spLocks noChangeArrowheads="1"/>
            </p:cNvSpPr>
            <p:nvPr/>
          </p:nvSpPr>
          <p:spPr bwMode="auto">
            <a:xfrm>
              <a:off x="1488" y="2400"/>
              <a:ext cx="1344" cy="404"/>
            </a:xfrm>
            <a:prstGeom prst="rect">
              <a:avLst/>
            </a:prstGeom>
            <a:noFill/>
            <a:ln w="9525">
              <a:noFill/>
              <a:miter lim="800000"/>
              <a:headEnd/>
              <a:tailEnd/>
            </a:ln>
            <a:effectLst/>
          </p:spPr>
          <p:txBody>
            <a:bodyPr>
              <a:spAutoFit/>
            </a:bodyPr>
            <a:lstStyle/>
            <a:p>
              <a:pPr algn="ctr">
                <a:spcBef>
                  <a:spcPct val="50000"/>
                </a:spcBef>
              </a:pPr>
              <a:r>
                <a:rPr lang="en-US" sz="1800" b="1">
                  <a:solidFill>
                    <a:schemeClr val="bg1"/>
                  </a:solidFill>
                  <a:effectLst>
                    <a:outerShdw blurRad="38100" dist="38100" dir="2700000" algn="tl">
                      <a:srgbClr val="C0C0C0"/>
                    </a:outerShdw>
                  </a:effectLst>
                </a:rPr>
                <a:t>Nueva Reina-Valera 2000</a:t>
              </a:r>
              <a:endParaRPr lang="es-ES" sz="1800" b="1">
                <a:solidFill>
                  <a:schemeClr val="bg1"/>
                </a:solidFill>
                <a:effectLst>
                  <a:outerShdw blurRad="38100" dist="38100" dir="2700000" algn="tl">
                    <a:srgbClr val="C0C0C0"/>
                  </a:outerShdw>
                </a:effectLst>
              </a:endParaRPr>
            </a:p>
          </p:txBody>
        </p:sp>
        <p:sp>
          <p:nvSpPr>
            <p:cNvPr id="9222" name="Rectangle 6"/>
            <p:cNvSpPr>
              <a:spLocks noChangeArrowheads="1"/>
            </p:cNvSpPr>
            <p:nvPr/>
          </p:nvSpPr>
          <p:spPr bwMode="auto">
            <a:xfrm>
              <a:off x="1536" y="1392"/>
              <a:ext cx="1152" cy="1632"/>
            </a:xfrm>
            <a:prstGeom prst="rect">
              <a:avLst/>
            </a:prstGeom>
            <a:noFill/>
            <a:ln w="9525">
              <a:solidFill>
                <a:schemeClr val="bg1"/>
              </a:solidFill>
              <a:miter lim="800000"/>
              <a:headEnd/>
              <a:tailEnd/>
            </a:ln>
            <a:effectLst/>
          </p:spPr>
          <p:txBody>
            <a:bodyPr wrap="none" anchor="ctr"/>
            <a:lstStyle/>
            <a:p>
              <a:endParaRPr lang="es-VE"/>
            </a:p>
          </p:txBody>
        </p:sp>
      </p:grpSp>
      <p:sp>
        <p:nvSpPr>
          <p:cNvPr id="9223" name="Rectangle 7"/>
          <p:cNvSpPr>
            <a:spLocks noGrp="1" noChangeArrowheads="1"/>
          </p:cNvSpPr>
          <p:nvPr>
            <p:ph type="title"/>
          </p:nvPr>
        </p:nvSpPr>
        <p:spPr>
          <a:xfrm>
            <a:off x="1066800" y="-24"/>
            <a:ext cx="7793038" cy="1143000"/>
          </a:xfrm>
        </p:spPr>
        <p:txBody>
          <a:bodyPr/>
          <a:lstStyle/>
          <a:p>
            <a:r>
              <a:rPr lang="en-US" sz="4800" dirty="0" err="1">
                <a:effectLst>
                  <a:outerShdw blurRad="38100" dist="38100" dir="2700000" algn="tl">
                    <a:srgbClr val="C0C0C0"/>
                  </a:outerShdw>
                </a:effectLst>
                <a:latin typeface="Bangle" pitchFamily="2" charset="0"/>
              </a:rPr>
              <a:t>Versiones</a:t>
            </a:r>
            <a:r>
              <a:rPr lang="en-US" sz="4800" dirty="0">
                <a:effectLst>
                  <a:outerShdw blurRad="38100" dist="38100" dir="2700000" algn="tl">
                    <a:srgbClr val="C0C0C0"/>
                  </a:outerShdw>
                </a:effectLst>
                <a:latin typeface="Bangle" pitchFamily="2" charset="0"/>
              </a:rPr>
              <a:t> de la </a:t>
            </a:r>
            <a:r>
              <a:rPr lang="en-US" sz="4800" dirty="0" err="1">
                <a:effectLst>
                  <a:outerShdw blurRad="38100" dist="38100" dir="2700000" algn="tl">
                    <a:srgbClr val="C0C0C0"/>
                  </a:outerShdw>
                </a:effectLst>
                <a:latin typeface="Bangle" pitchFamily="2" charset="0"/>
              </a:rPr>
              <a:t>Bíblia</a:t>
            </a:r>
            <a:endParaRPr lang="es-ES" sz="4800" dirty="0">
              <a:effectLst>
                <a:outerShdw blurRad="38100" dist="38100" dir="2700000" algn="tl">
                  <a:srgbClr val="C0C0C0"/>
                </a:outerShdw>
              </a:effectLst>
              <a:latin typeface="Bangle" pitchFamily="2" charset="0"/>
            </a:endParaRPr>
          </a:p>
        </p:txBody>
      </p:sp>
      <p:grpSp>
        <p:nvGrpSpPr>
          <p:cNvPr id="9224" name="Group 8"/>
          <p:cNvGrpSpPr>
            <a:grpSpLocks/>
          </p:cNvGrpSpPr>
          <p:nvPr/>
        </p:nvGrpSpPr>
        <p:grpSpPr bwMode="auto">
          <a:xfrm>
            <a:off x="685800" y="4724400"/>
            <a:ext cx="2041525" cy="1889125"/>
            <a:chOff x="480" y="2928"/>
            <a:chExt cx="1286" cy="1190"/>
          </a:xfrm>
        </p:grpSpPr>
        <p:pic>
          <p:nvPicPr>
            <p:cNvPr id="9225" name="Picture 9"/>
            <p:cNvPicPr>
              <a:picLocks noChangeAspect="1" noChangeArrowheads="1"/>
            </p:cNvPicPr>
            <p:nvPr/>
          </p:nvPicPr>
          <p:blipFill>
            <a:blip r:embed="rId3"/>
            <a:srcRect/>
            <a:stretch>
              <a:fillRect/>
            </a:stretch>
          </p:blipFill>
          <p:spPr bwMode="auto">
            <a:xfrm>
              <a:off x="480" y="2928"/>
              <a:ext cx="1286" cy="1190"/>
            </a:xfrm>
            <a:prstGeom prst="rect">
              <a:avLst/>
            </a:prstGeom>
            <a:noFill/>
            <a:ln w="9525">
              <a:noFill/>
              <a:miter lim="800000"/>
              <a:headEnd/>
              <a:tailEnd/>
            </a:ln>
            <a:effectLst/>
          </p:spPr>
        </p:pic>
        <p:sp>
          <p:nvSpPr>
            <p:cNvPr id="9226" name="Text Box 10"/>
            <p:cNvSpPr txBox="1">
              <a:spLocks noChangeArrowheads="1"/>
            </p:cNvSpPr>
            <p:nvPr/>
          </p:nvSpPr>
          <p:spPr bwMode="auto">
            <a:xfrm rot="-824167">
              <a:off x="480" y="3120"/>
              <a:ext cx="1248" cy="365"/>
            </a:xfrm>
            <a:prstGeom prst="rect">
              <a:avLst/>
            </a:prstGeom>
            <a:noFill/>
            <a:ln w="9525">
              <a:noFill/>
              <a:miter lim="800000"/>
              <a:headEnd/>
              <a:tailEnd/>
            </a:ln>
            <a:effectLst/>
          </p:spPr>
          <p:txBody>
            <a:bodyPr>
              <a:spAutoFit/>
            </a:bodyPr>
            <a:lstStyle/>
            <a:p>
              <a:pPr algn="ctr">
                <a:spcBef>
                  <a:spcPct val="50000"/>
                </a:spcBef>
              </a:pPr>
              <a:r>
                <a:rPr lang="en-US" sz="3200" b="1">
                  <a:solidFill>
                    <a:srgbClr val="000066"/>
                  </a:solidFill>
                  <a:effectLst>
                    <a:outerShdw blurRad="38100" dist="38100" dir="2700000" algn="tl">
                      <a:srgbClr val="C0C0C0"/>
                    </a:outerShdw>
                  </a:effectLst>
                  <a:latin typeface="Times New Roman" charset="0"/>
                </a:rPr>
                <a:t>NVI</a:t>
              </a:r>
              <a:endParaRPr lang="es-ES" sz="3200" b="1">
                <a:solidFill>
                  <a:srgbClr val="000066"/>
                </a:solidFill>
                <a:effectLst>
                  <a:outerShdw blurRad="38100" dist="38100" dir="2700000" algn="tl">
                    <a:srgbClr val="C0C0C0"/>
                  </a:outerShdw>
                </a:effectLst>
                <a:latin typeface="Times New Roman" charset="0"/>
              </a:endParaRPr>
            </a:p>
          </p:txBody>
        </p:sp>
      </p:grpSp>
      <p:grpSp>
        <p:nvGrpSpPr>
          <p:cNvPr id="9227" name="Group 11"/>
          <p:cNvGrpSpPr>
            <a:grpSpLocks/>
          </p:cNvGrpSpPr>
          <p:nvPr/>
        </p:nvGrpSpPr>
        <p:grpSpPr bwMode="auto">
          <a:xfrm>
            <a:off x="5943600" y="1752600"/>
            <a:ext cx="2743200" cy="2667000"/>
            <a:chOff x="3744" y="1104"/>
            <a:chExt cx="1728" cy="1680"/>
          </a:xfrm>
        </p:grpSpPr>
        <p:sp>
          <p:nvSpPr>
            <p:cNvPr id="9228" name="Rectangle 12"/>
            <p:cNvSpPr>
              <a:spLocks noChangeArrowheads="1"/>
            </p:cNvSpPr>
            <p:nvPr/>
          </p:nvSpPr>
          <p:spPr bwMode="auto">
            <a:xfrm rot="-1119890">
              <a:off x="3895" y="1104"/>
              <a:ext cx="1296" cy="1680"/>
            </a:xfrm>
            <a:prstGeom prst="rect">
              <a:avLst/>
            </a:prstGeom>
            <a:solidFill>
              <a:srgbClr val="CC3300"/>
            </a:solidFill>
            <a:ln w="9525">
              <a:miter lim="800000"/>
              <a:headEnd/>
              <a:tailEnd/>
            </a:ln>
            <a:effectLst/>
            <a:scene3d>
              <a:camera prst="legacyObliqueBottomLeft"/>
              <a:lightRig rig="legacyFlat3" dir="t"/>
            </a:scene3d>
            <a:sp3d extrusionH="430200" prstMaterial="legacyMatte">
              <a:bevelT w="13500" h="13500" prst="angle"/>
              <a:bevelB w="13500" h="13500" prst="angle"/>
              <a:extrusionClr>
                <a:srgbClr val="CC3300"/>
              </a:extrusionClr>
            </a:sp3d>
          </p:spPr>
          <p:txBody>
            <a:bodyPr wrap="none" anchor="ctr">
              <a:flatTx/>
            </a:bodyPr>
            <a:lstStyle/>
            <a:p>
              <a:endParaRPr lang="es-VE"/>
            </a:p>
          </p:txBody>
        </p:sp>
        <p:sp>
          <p:nvSpPr>
            <p:cNvPr id="9229" name="Text Box 13"/>
            <p:cNvSpPr txBox="1">
              <a:spLocks noChangeArrowheads="1"/>
            </p:cNvSpPr>
            <p:nvPr/>
          </p:nvSpPr>
          <p:spPr bwMode="auto">
            <a:xfrm rot="-829925">
              <a:off x="3744" y="1367"/>
              <a:ext cx="1200" cy="442"/>
            </a:xfrm>
            <a:prstGeom prst="rect">
              <a:avLst/>
            </a:prstGeom>
            <a:noFill/>
            <a:ln w="9525">
              <a:noFill/>
              <a:miter lim="800000"/>
              <a:headEnd/>
              <a:tailEnd/>
            </a:ln>
            <a:effectLst/>
          </p:spPr>
          <p:txBody>
            <a:bodyPr>
              <a:spAutoFit/>
            </a:bodyPr>
            <a:lstStyle/>
            <a:p>
              <a:pPr algn="ctr">
                <a:spcBef>
                  <a:spcPct val="50000"/>
                </a:spcBef>
              </a:pPr>
              <a:r>
                <a:rPr lang="en-US" sz="2000" b="1">
                  <a:solidFill>
                    <a:schemeClr val="bg1"/>
                  </a:solidFill>
                  <a:effectLst>
                    <a:outerShdw blurRad="38100" dist="38100" dir="2700000" algn="tl">
                      <a:srgbClr val="C0C0C0"/>
                    </a:outerShdw>
                  </a:effectLst>
                </a:rPr>
                <a:t>La Santa Bíblia</a:t>
              </a:r>
              <a:endParaRPr lang="es-ES" sz="2000" b="1">
                <a:solidFill>
                  <a:schemeClr val="bg1"/>
                </a:solidFill>
                <a:effectLst>
                  <a:outerShdw blurRad="38100" dist="38100" dir="2700000" algn="tl">
                    <a:srgbClr val="C0C0C0"/>
                  </a:outerShdw>
                </a:effectLst>
              </a:endParaRPr>
            </a:p>
          </p:txBody>
        </p:sp>
        <p:sp>
          <p:nvSpPr>
            <p:cNvPr id="9230" name="Rectangle 14"/>
            <p:cNvSpPr>
              <a:spLocks noChangeArrowheads="1"/>
            </p:cNvSpPr>
            <p:nvPr/>
          </p:nvSpPr>
          <p:spPr bwMode="auto">
            <a:xfrm rot="-943542">
              <a:off x="3856" y="1806"/>
              <a:ext cx="1344" cy="326"/>
            </a:xfrm>
            <a:prstGeom prst="rect">
              <a:avLst/>
            </a:prstGeom>
            <a:noFill/>
            <a:ln w="9525">
              <a:noFill/>
              <a:miter lim="800000"/>
              <a:headEnd/>
              <a:tailEnd/>
            </a:ln>
            <a:effectLst/>
          </p:spPr>
          <p:txBody>
            <a:bodyPr>
              <a:spAutoFit/>
            </a:bodyPr>
            <a:lstStyle/>
            <a:p>
              <a:pPr algn="ctr"/>
              <a:r>
                <a:rPr lang="en-US" sz="1400" b="1">
                  <a:solidFill>
                    <a:schemeClr val="bg1"/>
                  </a:solidFill>
                  <a:latin typeface="Times New Roman" charset="0"/>
                  <a:cs typeface="Times New Roman" charset="0"/>
                </a:rPr>
                <a:t>ANTIGUO Y NUEVO</a:t>
              </a:r>
              <a:r>
                <a:rPr lang="en-US" sz="1400">
                  <a:solidFill>
                    <a:schemeClr val="bg1"/>
                  </a:solidFill>
                  <a:latin typeface="Times New Roman" charset="0"/>
                  <a:cs typeface="Times New Roman" charset="0"/>
                </a:rPr>
                <a:t> </a:t>
              </a:r>
              <a:r>
                <a:rPr lang="en-US" sz="1400" b="1">
                  <a:solidFill>
                    <a:schemeClr val="bg1"/>
                  </a:solidFill>
                  <a:latin typeface="Times New Roman" charset="0"/>
                  <a:cs typeface="Times New Roman" charset="0"/>
                </a:rPr>
                <a:t>TESTAMENTO</a:t>
              </a:r>
              <a:r>
                <a:rPr lang="en-US" sz="1400">
                  <a:solidFill>
                    <a:schemeClr val="bg1"/>
                  </a:solidFill>
                  <a:latin typeface="Times New Roman" charset="0"/>
                </a:rPr>
                <a:t> </a:t>
              </a:r>
            </a:p>
          </p:txBody>
        </p:sp>
        <p:sp>
          <p:nvSpPr>
            <p:cNvPr id="9231" name="Rectangle 15"/>
            <p:cNvSpPr>
              <a:spLocks noChangeArrowheads="1"/>
            </p:cNvSpPr>
            <p:nvPr/>
          </p:nvSpPr>
          <p:spPr bwMode="auto">
            <a:xfrm rot="-1108060">
              <a:off x="3840" y="2256"/>
              <a:ext cx="1632" cy="212"/>
            </a:xfrm>
            <a:prstGeom prst="rect">
              <a:avLst/>
            </a:prstGeom>
            <a:noFill/>
            <a:ln w="9525">
              <a:noFill/>
              <a:miter lim="800000"/>
              <a:headEnd/>
              <a:tailEnd/>
            </a:ln>
            <a:effectLst/>
          </p:spPr>
          <p:txBody>
            <a:bodyPr>
              <a:spAutoFit/>
            </a:bodyPr>
            <a:lstStyle/>
            <a:p>
              <a:pPr algn="ctr">
                <a:tabLst>
                  <a:tab pos="5600700" algn="l"/>
                  <a:tab pos="7778750" algn="l"/>
                </a:tabLst>
              </a:pPr>
              <a:r>
                <a:rPr lang="en-US" sz="1600" b="1">
                  <a:solidFill>
                    <a:schemeClr val="bg1"/>
                  </a:solidFill>
                  <a:latin typeface="Times New Roman" charset="0"/>
                  <a:cs typeface="Times New Roman" charset="0"/>
                </a:rPr>
                <a:t>REVISION DE 1960</a:t>
              </a:r>
              <a:endParaRPr lang="en-US" sz="1600" b="1">
                <a:solidFill>
                  <a:schemeClr val="bg1"/>
                </a:solidFill>
                <a:latin typeface="Times New Roman" charset="0"/>
              </a:endParaRPr>
            </a:p>
          </p:txBody>
        </p:sp>
      </p:grpSp>
      <p:grpSp>
        <p:nvGrpSpPr>
          <p:cNvPr id="9232" name="Group 16"/>
          <p:cNvGrpSpPr>
            <a:grpSpLocks/>
          </p:cNvGrpSpPr>
          <p:nvPr/>
        </p:nvGrpSpPr>
        <p:grpSpPr bwMode="auto">
          <a:xfrm>
            <a:off x="3962400" y="4343400"/>
            <a:ext cx="3962400" cy="2219325"/>
            <a:chOff x="2496" y="2736"/>
            <a:chExt cx="2496" cy="1398"/>
          </a:xfrm>
        </p:grpSpPr>
        <p:pic>
          <p:nvPicPr>
            <p:cNvPr id="9233" name="Picture 17"/>
            <p:cNvPicPr>
              <a:picLocks noChangeAspect="1" noChangeArrowheads="1"/>
            </p:cNvPicPr>
            <p:nvPr/>
          </p:nvPicPr>
          <p:blipFill>
            <a:blip r:embed="rId4"/>
            <a:srcRect/>
            <a:stretch>
              <a:fillRect/>
            </a:stretch>
          </p:blipFill>
          <p:spPr bwMode="auto">
            <a:xfrm>
              <a:off x="2496" y="2736"/>
              <a:ext cx="1808" cy="1398"/>
            </a:xfrm>
            <a:prstGeom prst="rect">
              <a:avLst/>
            </a:prstGeom>
            <a:noFill/>
            <a:ln w="9525">
              <a:noFill/>
              <a:miter lim="800000"/>
              <a:headEnd/>
              <a:tailEnd/>
            </a:ln>
            <a:effectLst/>
          </p:spPr>
        </p:pic>
        <p:sp>
          <p:nvSpPr>
            <p:cNvPr id="9234" name="Text Box 18"/>
            <p:cNvSpPr txBox="1">
              <a:spLocks noChangeArrowheads="1"/>
            </p:cNvSpPr>
            <p:nvPr/>
          </p:nvSpPr>
          <p:spPr bwMode="auto">
            <a:xfrm>
              <a:off x="4128" y="3312"/>
              <a:ext cx="864" cy="442"/>
            </a:xfrm>
            <a:prstGeom prst="rect">
              <a:avLst/>
            </a:prstGeom>
            <a:noFill/>
            <a:ln w="9525">
              <a:noFill/>
              <a:miter lim="800000"/>
              <a:headEnd/>
              <a:tailEnd/>
            </a:ln>
            <a:effectLst/>
          </p:spPr>
          <p:txBody>
            <a:bodyPr>
              <a:spAutoFit/>
            </a:bodyPr>
            <a:lstStyle/>
            <a:p>
              <a:pPr algn="ctr">
                <a:spcBef>
                  <a:spcPct val="50000"/>
                </a:spcBef>
              </a:pPr>
              <a:r>
                <a:rPr lang="en-US" sz="2000" b="1">
                  <a:effectLst>
                    <a:outerShdw blurRad="38100" dist="38100" dir="2700000" algn="tl">
                      <a:srgbClr val="C0C0C0"/>
                    </a:outerShdw>
                  </a:effectLst>
                </a:rPr>
                <a:t>Versión Moderna</a:t>
              </a:r>
              <a:endParaRPr lang="es-ES" sz="2000" b="1">
                <a:effectLst>
                  <a:outerShdw blurRad="38100" dist="38100" dir="2700000" algn="tl">
                    <a:srgbClr val="C0C0C0"/>
                  </a:outerShdw>
                </a:effectLst>
              </a:endParaRPr>
            </a:p>
          </p:txBody>
        </p:sp>
      </p:grpSp>
      <p:grpSp>
        <p:nvGrpSpPr>
          <p:cNvPr id="9235" name="Group 19"/>
          <p:cNvGrpSpPr>
            <a:grpSpLocks/>
          </p:cNvGrpSpPr>
          <p:nvPr/>
        </p:nvGrpSpPr>
        <p:grpSpPr bwMode="auto">
          <a:xfrm>
            <a:off x="304800" y="1066800"/>
            <a:ext cx="2209800" cy="3140075"/>
            <a:chOff x="192" y="672"/>
            <a:chExt cx="1392" cy="1978"/>
          </a:xfrm>
        </p:grpSpPr>
        <p:pic>
          <p:nvPicPr>
            <p:cNvPr id="9236" name="Picture 20" descr="c:\windows\TEMP\~max0004.BMP"/>
            <p:cNvPicPr>
              <a:picLocks noChangeAspect="1" noChangeArrowheads="1"/>
            </p:cNvPicPr>
            <p:nvPr/>
          </p:nvPicPr>
          <p:blipFill>
            <a:blip r:embed="rId5">
              <a:lum bright="-6000" contrast="6000"/>
            </a:blip>
            <a:srcRect r="39278" b="27777"/>
            <a:stretch>
              <a:fillRect/>
            </a:stretch>
          </p:blipFill>
          <p:spPr bwMode="auto">
            <a:xfrm>
              <a:off x="336" y="672"/>
              <a:ext cx="1086" cy="1680"/>
            </a:xfrm>
            <a:prstGeom prst="rect">
              <a:avLst/>
            </a:prstGeom>
            <a:noFill/>
            <a:ln w="9525">
              <a:noFill/>
              <a:miter lim="800000"/>
              <a:headEnd/>
              <a:tailEnd/>
            </a:ln>
            <a:effectLst>
              <a:outerShdw dist="107763" dir="2700000" algn="ctr" rotWithShape="0">
                <a:schemeClr val="bg2"/>
              </a:outerShdw>
            </a:effectLst>
          </p:spPr>
        </p:pic>
        <p:sp>
          <p:nvSpPr>
            <p:cNvPr id="9237" name="Text Box 21"/>
            <p:cNvSpPr txBox="1">
              <a:spLocks noChangeArrowheads="1"/>
            </p:cNvSpPr>
            <p:nvPr/>
          </p:nvSpPr>
          <p:spPr bwMode="auto">
            <a:xfrm>
              <a:off x="192" y="2400"/>
              <a:ext cx="1392" cy="250"/>
            </a:xfrm>
            <a:prstGeom prst="rect">
              <a:avLst/>
            </a:prstGeom>
            <a:noFill/>
            <a:ln w="9525">
              <a:noFill/>
              <a:miter lim="800000"/>
              <a:headEnd/>
              <a:tailEnd/>
            </a:ln>
            <a:effectLst/>
          </p:spPr>
          <p:txBody>
            <a:bodyPr>
              <a:spAutoFit/>
            </a:bodyPr>
            <a:lstStyle/>
            <a:p>
              <a:pPr>
                <a:spcBef>
                  <a:spcPct val="50000"/>
                </a:spcBef>
              </a:pPr>
              <a:r>
                <a:rPr lang="en-US" sz="2000" b="1">
                  <a:effectLst>
                    <a:outerShdw blurRad="38100" dist="38100" dir="2700000" algn="tl">
                      <a:srgbClr val="C0C0C0"/>
                    </a:outerShdw>
                  </a:effectLst>
                </a:rPr>
                <a:t>Versión Popular</a:t>
              </a:r>
              <a:endParaRPr lang="es-ES" sz="2000" b="1">
                <a:effectLst>
                  <a:outerShdw blurRad="38100" dist="38100" dir="2700000" algn="tl">
                    <a:srgbClr val="C0C0C0"/>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224"/>
                                        </p:tgtEl>
                                        <p:attrNameLst>
                                          <p:attrName>style.visibility</p:attrName>
                                        </p:attrNameLst>
                                      </p:cBhvr>
                                      <p:to>
                                        <p:strVal val="visible"/>
                                      </p:to>
                                    </p:set>
                                    <p:animEffect transition="in" filter="randombar(horizontal)">
                                      <p:cBhvr>
                                        <p:cTn id="12" dur="500"/>
                                        <p:tgtEl>
                                          <p:spTgt spid="92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232"/>
                                        </p:tgtEl>
                                        <p:attrNameLst>
                                          <p:attrName>style.visibility</p:attrName>
                                        </p:attrNameLst>
                                      </p:cBhvr>
                                      <p:to>
                                        <p:strVal val="visible"/>
                                      </p:to>
                                    </p:set>
                                    <p:animEffect transition="in" filter="wipe(up)">
                                      <p:cBhvr>
                                        <p:cTn id="17" dur="500"/>
                                        <p:tgtEl>
                                          <p:spTgt spid="9232"/>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9227"/>
                                        </p:tgtEl>
                                        <p:attrNameLst>
                                          <p:attrName>style.visibility</p:attrName>
                                        </p:attrNameLst>
                                      </p:cBhvr>
                                      <p:to>
                                        <p:strVal val="visible"/>
                                      </p:to>
                                    </p:set>
                                    <p:anim calcmode="lin" valueType="num">
                                      <p:cBhvr>
                                        <p:cTn id="22" dur="500" fill="hold"/>
                                        <p:tgtEl>
                                          <p:spTgt spid="9227"/>
                                        </p:tgtEl>
                                        <p:attrNameLst>
                                          <p:attrName>ppt_w</p:attrName>
                                        </p:attrNameLst>
                                      </p:cBhvr>
                                      <p:tavLst>
                                        <p:tav tm="0">
                                          <p:val>
                                            <p:fltVal val="0"/>
                                          </p:val>
                                        </p:tav>
                                        <p:tav tm="100000">
                                          <p:val>
                                            <p:strVal val="#ppt_w"/>
                                          </p:val>
                                        </p:tav>
                                      </p:tavLst>
                                    </p:anim>
                                    <p:anim calcmode="lin" valueType="num">
                                      <p:cBhvr>
                                        <p:cTn id="23" dur="500" fill="hold"/>
                                        <p:tgtEl>
                                          <p:spTgt spid="9227"/>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6" fill="hold" nodeType="clickEffect">
                                  <p:stCondLst>
                                    <p:cond delay="0"/>
                                  </p:stCondLst>
                                  <p:childTnLst>
                                    <p:set>
                                      <p:cBhvr>
                                        <p:cTn id="27" dur="1" fill="hold">
                                          <p:stCondLst>
                                            <p:cond delay="0"/>
                                          </p:stCondLst>
                                        </p:cTn>
                                        <p:tgtEl>
                                          <p:spTgt spid="9235"/>
                                        </p:tgtEl>
                                        <p:attrNameLst>
                                          <p:attrName>style.visibility</p:attrName>
                                        </p:attrNameLst>
                                      </p:cBhvr>
                                      <p:to>
                                        <p:strVal val="visible"/>
                                      </p:to>
                                    </p:set>
                                    <p:animEffect transition="in" filter="barn(inHorizontal)">
                                      <p:cBhvr>
                                        <p:cTn id="28"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6146" name="Picture 2" descr="C:\Users\Pr. Marcos Salas\Pictures\RELIGIOSAS\BIBLIA\01-Biblia\Biblia-Especiales\Biblia-Esp-06-Buscando.JPG"/>
          <p:cNvPicPr>
            <a:picLocks noChangeAspect="1" noChangeArrowheads="1"/>
          </p:cNvPicPr>
          <p:nvPr/>
        </p:nvPicPr>
        <p:blipFill>
          <a:blip r:embed="rId3"/>
          <a:srcRect/>
          <a:stretch>
            <a:fillRect/>
          </a:stretch>
        </p:blipFill>
        <p:spPr bwMode="auto">
          <a:xfrm>
            <a:off x="5722942" y="4292206"/>
            <a:ext cx="3421058" cy="25657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314" name="Rectangle 2"/>
          <p:cNvSpPr>
            <a:spLocks noGrp="1" noChangeArrowheads="1"/>
          </p:cNvSpPr>
          <p:nvPr>
            <p:ph type="title"/>
          </p:nvPr>
        </p:nvSpPr>
        <p:spPr>
          <a:xfrm>
            <a:off x="1941513" y="617538"/>
            <a:ext cx="6523037" cy="1143000"/>
          </a:xfrm>
        </p:spPr>
        <p:txBody>
          <a:bodyPr>
            <a:normAutofit fontScale="90000"/>
          </a:bodyPr>
          <a:lstStyle/>
          <a:p>
            <a:r>
              <a:rPr lang="en-US" dirty="0">
                <a:effectLst>
                  <a:outerShdw blurRad="38100" dist="38100" dir="2700000" algn="tl">
                    <a:srgbClr val="C0C0C0"/>
                  </a:outerShdw>
                </a:effectLst>
                <a:latin typeface="Bangle" pitchFamily="2" charset="0"/>
              </a:rPr>
              <a:t>¿</a:t>
            </a:r>
            <a:r>
              <a:rPr lang="en-US" dirty="0" err="1">
                <a:effectLst>
                  <a:outerShdw blurRad="38100" dist="38100" dir="2700000" algn="tl">
                    <a:srgbClr val="C0C0C0"/>
                  </a:outerShdw>
                </a:effectLst>
                <a:latin typeface="Bangle" pitchFamily="2" charset="0"/>
              </a:rPr>
              <a:t>Por</a:t>
            </a:r>
            <a:r>
              <a:rPr lang="en-US" dirty="0">
                <a:effectLst>
                  <a:outerShdw blurRad="38100" dist="38100" dir="2700000" algn="tl">
                    <a:srgbClr val="C0C0C0"/>
                  </a:outerShdw>
                </a:effectLst>
                <a:latin typeface="Bangle" pitchFamily="2" charset="0"/>
              </a:rPr>
              <a:t> </a:t>
            </a:r>
            <a:r>
              <a:rPr lang="en-US" dirty="0" err="1">
                <a:effectLst>
                  <a:outerShdw blurRad="38100" dist="38100" dir="2700000" algn="tl">
                    <a:srgbClr val="C0C0C0"/>
                  </a:outerShdw>
                </a:effectLst>
                <a:latin typeface="Bangle" pitchFamily="2" charset="0"/>
              </a:rPr>
              <a:t>qué</a:t>
            </a:r>
            <a:r>
              <a:rPr lang="en-US" dirty="0">
                <a:effectLst>
                  <a:outerShdw blurRad="38100" dist="38100" dir="2700000" algn="tl">
                    <a:srgbClr val="C0C0C0"/>
                  </a:outerShdw>
                </a:effectLst>
                <a:latin typeface="Bangle" pitchFamily="2" charset="0"/>
              </a:rPr>
              <a:t> v</a:t>
            </a:r>
            <a:r>
              <a:rPr lang="es-ES" dirty="0" err="1">
                <a:effectLst>
                  <a:outerShdw blurRad="38100" dist="38100" dir="2700000" algn="tl">
                    <a:srgbClr val="C0C0C0"/>
                  </a:outerShdw>
                </a:effectLst>
                <a:latin typeface="Bangle" pitchFamily="2" charset="0"/>
              </a:rPr>
              <a:t>ersiones</a:t>
            </a:r>
            <a:r>
              <a:rPr lang="es-ES" dirty="0">
                <a:effectLst>
                  <a:outerShdw blurRad="38100" dist="38100" dir="2700000" algn="tl">
                    <a:srgbClr val="C0C0C0"/>
                  </a:outerShdw>
                </a:effectLst>
                <a:latin typeface="Bangle" pitchFamily="2" charset="0"/>
              </a:rPr>
              <a:t> </a:t>
            </a:r>
            <a:r>
              <a:rPr lang="en-US" dirty="0">
                <a:effectLst>
                  <a:outerShdw blurRad="38100" dist="38100" dir="2700000" algn="tl">
                    <a:srgbClr val="C0C0C0"/>
                  </a:outerShdw>
                </a:effectLst>
                <a:latin typeface="Bangle" pitchFamily="2" charset="0"/>
              </a:rPr>
              <a:t/>
            </a:r>
            <a:br>
              <a:rPr lang="en-US" dirty="0">
                <a:effectLst>
                  <a:outerShdw blurRad="38100" dist="38100" dir="2700000" algn="tl">
                    <a:srgbClr val="C0C0C0"/>
                  </a:outerShdw>
                </a:effectLst>
                <a:latin typeface="Bangle" pitchFamily="2" charset="0"/>
              </a:rPr>
            </a:br>
            <a:r>
              <a:rPr lang="es-ES" dirty="0">
                <a:effectLst>
                  <a:outerShdw blurRad="38100" dist="38100" dir="2700000" algn="tl">
                    <a:srgbClr val="C0C0C0"/>
                  </a:outerShdw>
                </a:effectLst>
                <a:latin typeface="Bangle" pitchFamily="2" charset="0"/>
              </a:rPr>
              <a:t>de la Biblia</a:t>
            </a:r>
            <a:r>
              <a:rPr lang="en-US" sz="4000" dirty="0">
                <a:effectLst>
                  <a:outerShdw blurRad="38100" dist="38100" dir="2700000" algn="tl">
                    <a:srgbClr val="C0C0C0"/>
                  </a:outerShdw>
                </a:effectLst>
                <a:latin typeface="Bangle" pitchFamily="2" charset="0"/>
              </a:rPr>
              <a:t>?</a:t>
            </a:r>
            <a:endParaRPr lang="es-ES" sz="4000" dirty="0">
              <a:effectLst>
                <a:outerShdw blurRad="38100" dist="38100" dir="2700000" algn="tl">
                  <a:srgbClr val="C0C0C0"/>
                </a:outerShdw>
              </a:effectLst>
              <a:latin typeface="Bangle" pitchFamily="2" charset="0"/>
            </a:endParaRPr>
          </a:p>
        </p:txBody>
      </p:sp>
      <p:sp>
        <p:nvSpPr>
          <p:cNvPr id="13315" name="Rectangle 3"/>
          <p:cNvSpPr>
            <a:spLocks noGrp="1" noChangeArrowheads="1"/>
          </p:cNvSpPr>
          <p:nvPr>
            <p:ph idx="1"/>
          </p:nvPr>
        </p:nvSpPr>
        <p:spPr>
          <a:xfrm>
            <a:off x="990600" y="2209800"/>
            <a:ext cx="7275513" cy="4114800"/>
          </a:xfrm>
        </p:spPr>
        <p:txBody>
          <a:bodyPr/>
          <a:lstStyle/>
          <a:p>
            <a:pPr>
              <a:buFont typeface="Wingdings" pitchFamily="2" charset="2"/>
              <a:buChar char="§"/>
            </a:pPr>
            <a:r>
              <a:rPr lang="es-ES" dirty="0">
                <a:latin typeface="Calligraph421 BT" pitchFamily="66" charset="0"/>
              </a:rPr>
              <a:t>Varias versiones traducen textos de diferentes maneras. </a:t>
            </a:r>
          </a:p>
          <a:p>
            <a:pPr>
              <a:buFont typeface="Wingdings" pitchFamily="2" charset="2"/>
              <a:buChar char="§"/>
            </a:pPr>
            <a:r>
              <a:rPr lang="es-ES" dirty="0">
                <a:latin typeface="Calligraph421 BT" pitchFamily="66" charset="0"/>
              </a:rPr>
              <a:t>Muchas veces ayuda leer los textos en diferentes</a:t>
            </a:r>
            <a:r>
              <a:rPr lang="en-US" dirty="0">
                <a:latin typeface="Calligraph421 BT" pitchFamily="66" charset="0"/>
              </a:rPr>
              <a:t> </a:t>
            </a:r>
            <a:r>
              <a:rPr lang="es-ES" dirty="0">
                <a:latin typeface="Calligraph421 BT" pitchFamily="66" charset="0"/>
              </a:rPr>
              <a:t>versiones. </a:t>
            </a:r>
          </a:p>
          <a:p>
            <a:pPr>
              <a:buFont typeface="Wingdings" pitchFamily="2" charset="2"/>
              <a:buChar char="§"/>
            </a:pPr>
            <a:r>
              <a:rPr lang="es-ES" dirty="0">
                <a:latin typeface="Calligraph421 BT" pitchFamily="66" charset="0"/>
              </a:rPr>
              <a:t>Facilita el entendimiento.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33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33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bldLvl="2"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dirty="0" err="1">
                <a:latin typeface="Bangle" pitchFamily="2" charset="0"/>
              </a:rPr>
              <a:t>Herramientas</a:t>
            </a:r>
            <a:r>
              <a:rPr lang="en-US" dirty="0">
                <a:latin typeface="Bangle" pitchFamily="2" charset="0"/>
              </a:rPr>
              <a:t> de </a:t>
            </a:r>
            <a:r>
              <a:rPr lang="en-US" dirty="0" err="1">
                <a:latin typeface="Bangle" pitchFamily="2" charset="0"/>
              </a:rPr>
              <a:t>estudio</a:t>
            </a:r>
            <a:endParaRPr lang="es-ES" dirty="0">
              <a:latin typeface="Bangle" pitchFamily="2" charset="0"/>
            </a:endParaRPr>
          </a:p>
        </p:txBody>
      </p:sp>
      <p:pic>
        <p:nvPicPr>
          <p:cNvPr id="104451" name="Picture 3"/>
          <p:cNvPicPr>
            <a:picLocks noChangeAspect="1" noChangeArrowheads="1"/>
          </p:cNvPicPr>
          <p:nvPr/>
        </p:nvPicPr>
        <p:blipFill>
          <a:blip r:embed="rId3"/>
          <a:srcRect/>
          <a:stretch>
            <a:fillRect/>
          </a:stretch>
        </p:blipFill>
        <p:spPr bwMode="auto">
          <a:xfrm>
            <a:off x="3276600" y="2362200"/>
            <a:ext cx="2082800" cy="3200400"/>
          </a:xfrm>
          <a:prstGeom prst="rect">
            <a:avLst/>
          </a:prstGeom>
          <a:noFill/>
          <a:ln w="9525">
            <a:noFill/>
            <a:miter lim="800000"/>
            <a:headEnd/>
            <a:tailEnd/>
          </a:ln>
          <a:effectLst/>
        </p:spPr>
      </p:pic>
      <p:pic>
        <p:nvPicPr>
          <p:cNvPr id="104452" name="Picture 4"/>
          <p:cNvPicPr>
            <a:picLocks noChangeAspect="1" noChangeArrowheads="1"/>
          </p:cNvPicPr>
          <p:nvPr/>
        </p:nvPicPr>
        <p:blipFill>
          <a:blip r:embed="rId3"/>
          <a:srcRect/>
          <a:stretch>
            <a:fillRect/>
          </a:stretch>
        </p:blipFill>
        <p:spPr bwMode="auto">
          <a:xfrm>
            <a:off x="4648200" y="2362200"/>
            <a:ext cx="2082800" cy="3200400"/>
          </a:xfrm>
          <a:prstGeom prst="rect">
            <a:avLst/>
          </a:prstGeom>
          <a:noFill/>
          <a:ln w="9525">
            <a:noFill/>
            <a:miter lim="800000"/>
            <a:headEnd/>
            <a:tailEnd/>
          </a:ln>
          <a:effectLst/>
        </p:spPr>
      </p:pic>
      <p:pic>
        <p:nvPicPr>
          <p:cNvPr id="104453" name="Picture 5"/>
          <p:cNvPicPr>
            <a:picLocks noChangeAspect="1" noChangeArrowheads="1"/>
          </p:cNvPicPr>
          <p:nvPr/>
        </p:nvPicPr>
        <p:blipFill>
          <a:blip r:embed="rId3"/>
          <a:srcRect/>
          <a:stretch>
            <a:fillRect/>
          </a:stretch>
        </p:blipFill>
        <p:spPr bwMode="auto">
          <a:xfrm>
            <a:off x="6019800" y="2438400"/>
            <a:ext cx="2082800" cy="3200400"/>
          </a:xfrm>
          <a:prstGeom prst="rect">
            <a:avLst/>
          </a:prstGeom>
          <a:noFill/>
          <a:ln w="9525">
            <a:noFill/>
            <a:miter lim="800000"/>
            <a:headEnd/>
            <a:tailEnd/>
          </a:ln>
          <a:effectLst/>
        </p:spPr>
      </p:pic>
      <p:pic>
        <p:nvPicPr>
          <p:cNvPr id="104454" name="Picture 6"/>
          <p:cNvPicPr>
            <a:picLocks noChangeAspect="1" noChangeArrowheads="1"/>
          </p:cNvPicPr>
          <p:nvPr/>
        </p:nvPicPr>
        <p:blipFill>
          <a:blip r:embed="rId3"/>
          <a:srcRect/>
          <a:stretch>
            <a:fillRect/>
          </a:stretch>
        </p:blipFill>
        <p:spPr bwMode="auto">
          <a:xfrm>
            <a:off x="1295400" y="2362200"/>
            <a:ext cx="2082800" cy="3200400"/>
          </a:xfrm>
          <a:prstGeom prst="rect">
            <a:avLst/>
          </a:prstGeom>
          <a:noFill/>
          <a:ln w="9525">
            <a:noFill/>
            <a:miter lim="800000"/>
            <a:headEnd/>
            <a:tailEnd/>
          </a:ln>
          <a:effectLst/>
        </p:spPr>
      </p:pic>
      <p:sp>
        <p:nvSpPr>
          <p:cNvPr id="104455" name="Line 7"/>
          <p:cNvSpPr>
            <a:spLocks noChangeShapeType="1"/>
          </p:cNvSpPr>
          <p:nvPr/>
        </p:nvSpPr>
        <p:spPr bwMode="auto">
          <a:xfrm>
            <a:off x="914400" y="6096000"/>
            <a:ext cx="7772400" cy="0"/>
          </a:xfrm>
          <a:prstGeom prst="line">
            <a:avLst/>
          </a:prstGeom>
          <a:noFill/>
          <a:ln w="57150">
            <a:solidFill>
              <a:schemeClr val="tx1"/>
            </a:solidFill>
            <a:miter lim="800000"/>
            <a:headEnd/>
            <a:tailEnd/>
          </a:ln>
          <a:effectLst/>
        </p:spPr>
        <p:txBody>
          <a:bodyPr wrap="none"/>
          <a:lstStyle/>
          <a:p>
            <a:endParaRPr lang="es-VE"/>
          </a:p>
        </p:txBody>
      </p:sp>
      <p:grpSp>
        <p:nvGrpSpPr>
          <p:cNvPr id="104457" name="Group 9"/>
          <p:cNvGrpSpPr>
            <a:grpSpLocks/>
          </p:cNvGrpSpPr>
          <p:nvPr/>
        </p:nvGrpSpPr>
        <p:grpSpPr bwMode="auto">
          <a:xfrm>
            <a:off x="1143000" y="2209800"/>
            <a:ext cx="7315200" cy="3886200"/>
            <a:chOff x="720" y="1584"/>
            <a:chExt cx="4608" cy="2448"/>
          </a:xfrm>
        </p:grpSpPr>
        <p:sp>
          <p:nvSpPr>
            <p:cNvPr id="104458" name="AutoShape 10"/>
            <p:cNvSpPr>
              <a:spLocks noChangeArrowheads="1"/>
            </p:cNvSpPr>
            <p:nvPr/>
          </p:nvSpPr>
          <p:spPr bwMode="auto">
            <a:xfrm>
              <a:off x="4992" y="3552"/>
              <a:ext cx="240" cy="480"/>
            </a:xfrm>
            <a:prstGeom prst="can">
              <a:avLst>
                <a:gd name="adj" fmla="val 50000"/>
              </a:avLst>
            </a:prstGeom>
            <a:gradFill rotWithShape="0">
              <a:gsLst>
                <a:gs pos="0">
                  <a:srgbClr val="B2B2B2"/>
                </a:gs>
                <a:gs pos="100000">
                  <a:srgbClr val="FFFFFF"/>
                </a:gs>
              </a:gsLst>
              <a:lin ang="0" scaled="1"/>
            </a:gradFill>
            <a:ln w="9525">
              <a:solidFill>
                <a:schemeClr val="tx1"/>
              </a:solidFill>
              <a:miter lim="800000"/>
              <a:headEnd/>
              <a:tailEnd/>
            </a:ln>
            <a:effectLst/>
          </p:spPr>
          <p:txBody>
            <a:bodyPr wrap="none" anchor="ctr"/>
            <a:lstStyle/>
            <a:p>
              <a:endParaRPr lang="es-VE"/>
            </a:p>
          </p:txBody>
        </p:sp>
        <p:sp>
          <p:nvSpPr>
            <p:cNvPr id="104459" name="AutoShape 11"/>
            <p:cNvSpPr>
              <a:spLocks noChangeArrowheads="1"/>
            </p:cNvSpPr>
            <p:nvPr/>
          </p:nvSpPr>
          <p:spPr bwMode="auto">
            <a:xfrm>
              <a:off x="816" y="3552"/>
              <a:ext cx="240" cy="480"/>
            </a:xfrm>
            <a:prstGeom prst="can">
              <a:avLst>
                <a:gd name="adj" fmla="val 50000"/>
              </a:avLst>
            </a:prstGeom>
            <a:gradFill rotWithShape="0">
              <a:gsLst>
                <a:gs pos="0">
                  <a:srgbClr val="B2B2B2"/>
                </a:gs>
                <a:gs pos="100000">
                  <a:srgbClr val="FFFFFF"/>
                </a:gs>
              </a:gsLst>
              <a:lin ang="0" scaled="1"/>
            </a:gradFill>
            <a:ln w="9525">
              <a:solidFill>
                <a:schemeClr val="tx1"/>
              </a:solidFill>
              <a:miter lim="800000"/>
              <a:headEnd/>
              <a:tailEnd/>
            </a:ln>
            <a:effectLst/>
          </p:spPr>
          <p:txBody>
            <a:bodyPr wrap="none" anchor="ctr"/>
            <a:lstStyle/>
            <a:p>
              <a:endParaRPr lang="es-VE"/>
            </a:p>
          </p:txBody>
        </p:sp>
        <p:sp>
          <p:nvSpPr>
            <p:cNvPr id="104460" name="Rectangle 12" descr="Oak"/>
            <p:cNvSpPr>
              <a:spLocks noChangeArrowheads="1"/>
            </p:cNvSpPr>
            <p:nvPr/>
          </p:nvSpPr>
          <p:spPr bwMode="auto">
            <a:xfrm>
              <a:off x="768" y="1584"/>
              <a:ext cx="4560" cy="192"/>
            </a:xfrm>
            <a:prstGeom prst="rect">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es-VE"/>
            </a:p>
          </p:txBody>
        </p:sp>
        <p:sp>
          <p:nvSpPr>
            <p:cNvPr id="104461" name="Rectangle 13" descr="Oak"/>
            <p:cNvSpPr>
              <a:spLocks noChangeArrowheads="1"/>
            </p:cNvSpPr>
            <p:nvPr/>
          </p:nvSpPr>
          <p:spPr bwMode="auto">
            <a:xfrm>
              <a:off x="720" y="1584"/>
              <a:ext cx="96" cy="2112"/>
            </a:xfrm>
            <a:prstGeom prst="rect">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es-VE"/>
            </a:p>
          </p:txBody>
        </p:sp>
        <p:sp>
          <p:nvSpPr>
            <p:cNvPr id="104462" name="Rectangle 14" descr="Oak"/>
            <p:cNvSpPr>
              <a:spLocks noChangeArrowheads="1"/>
            </p:cNvSpPr>
            <p:nvPr/>
          </p:nvSpPr>
          <p:spPr bwMode="auto">
            <a:xfrm>
              <a:off x="5232" y="1584"/>
              <a:ext cx="96" cy="2112"/>
            </a:xfrm>
            <a:prstGeom prst="rect">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es-VE"/>
            </a:p>
          </p:txBody>
        </p:sp>
        <p:sp>
          <p:nvSpPr>
            <p:cNvPr id="104463" name="Rectangle 15" descr="Oak"/>
            <p:cNvSpPr>
              <a:spLocks noChangeArrowheads="1"/>
            </p:cNvSpPr>
            <p:nvPr/>
          </p:nvSpPr>
          <p:spPr bwMode="auto">
            <a:xfrm>
              <a:off x="720" y="3552"/>
              <a:ext cx="4608" cy="144"/>
            </a:xfrm>
            <a:prstGeom prst="rect">
              <a:avLst/>
            </a:pr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es-VE"/>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104454"/>
                                        </p:tgtEl>
                                        <p:attrNameLst>
                                          <p:attrName>style.visibility</p:attrName>
                                        </p:attrNameLst>
                                      </p:cBhvr>
                                      <p:to>
                                        <p:strVal val="visible"/>
                                      </p:to>
                                    </p:set>
                                    <p:anim calcmode="lin" valueType="num">
                                      <p:cBhvr>
                                        <p:cTn id="7" dur="500" fill="hold"/>
                                        <p:tgtEl>
                                          <p:spTgt spid="104454"/>
                                        </p:tgtEl>
                                        <p:attrNameLst>
                                          <p:attrName>ppt_w</p:attrName>
                                        </p:attrNameLst>
                                      </p:cBhvr>
                                      <p:tavLst>
                                        <p:tav tm="0">
                                          <p:val>
                                            <p:strVal val="(6*min(max(#ppt_w*#ppt_h,.3),1)-7.4)/-.7*#ppt_w"/>
                                          </p:val>
                                        </p:tav>
                                        <p:tav tm="100000">
                                          <p:val>
                                            <p:strVal val="#ppt_w"/>
                                          </p:val>
                                        </p:tav>
                                      </p:tavLst>
                                    </p:anim>
                                    <p:anim calcmode="lin" valueType="num">
                                      <p:cBhvr>
                                        <p:cTn id="8" dur="500" fill="hold"/>
                                        <p:tgtEl>
                                          <p:spTgt spid="104454"/>
                                        </p:tgtEl>
                                        <p:attrNameLst>
                                          <p:attrName>ppt_h</p:attrName>
                                        </p:attrNameLst>
                                      </p:cBhvr>
                                      <p:tavLst>
                                        <p:tav tm="0">
                                          <p:val>
                                            <p:strVal val="(6*min(max(#ppt_w*#ppt_h,.3),1)-7.4)/-.7*#ppt_h"/>
                                          </p:val>
                                        </p:tav>
                                        <p:tav tm="100000">
                                          <p:val>
                                            <p:strVal val="#ppt_h"/>
                                          </p:val>
                                        </p:tav>
                                      </p:tavLst>
                                    </p:anim>
                                    <p:anim calcmode="lin" valueType="num">
                                      <p:cBhvr>
                                        <p:cTn id="9" dur="500" fill="hold"/>
                                        <p:tgtEl>
                                          <p:spTgt spid="104454"/>
                                        </p:tgtEl>
                                        <p:attrNameLst>
                                          <p:attrName>ppt_x</p:attrName>
                                        </p:attrNameLst>
                                      </p:cBhvr>
                                      <p:tavLst>
                                        <p:tav tm="0">
                                          <p:val>
                                            <p:fltVal val="0.5"/>
                                          </p:val>
                                        </p:tav>
                                        <p:tav tm="100000">
                                          <p:val>
                                            <p:strVal val="#ppt_x"/>
                                          </p:val>
                                        </p:tav>
                                      </p:tavLst>
                                    </p:anim>
                                    <p:anim calcmode="lin" valueType="num">
                                      <p:cBhvr>
                                        <p:cTn id="10" dur="500" fill="hold"/>
                                        <p:tgtEl>
                                          <p:spTgt spid="104454"/>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nodeType="clickEffect">
                                  <p:stCondLst>
                                    <p:cond delay="0"/>
                                  </p:stCondLst>
                                  <p:childTnLst>
                                    <p:set>
                                      <p:cBhvr>
                                        <p:cTn id="14" dur="1" fill="hold">
                                          <p:stCondLst>
                                            <p:cond delay="0"/>
                                          </p:stCondLst>
                                        </p:cTn>
                                        <p:tgtEl>
                                          <p:spTgt spid="104451"/>
                                        </p:tgtEl>
                                        <p:attrNameLst>
                                          <p:attrName>style.visibility</p:attrName>
                                        </p:attrNameLst>
                                      </p:cBhvr>
                                      <p:to>
                                        <p:strVal val="visible"/>
                                      </p:to>
                                    </p:set>
                                    <p:anim calcmode="lin" valueType="num">
                                      <p:cBhvr>
                                        <p:cTn id="15" dur="500" fill="hold"/>
                                        <p:tgtEl>
                                          <p:spTgt spid="104451"/>
                                        </p:tgtEl>
                                        <p:attrNameLst>
                                          <p:attrName>ppt_w</p:attrName>
                                        </p:attrNameLst>
                                      </p:cBhvr>
                                      <p:tavLst>
                                        <p:tav tm="0">
                                          <p:val>
                                            <p:strVal val="(6*min(max(#ppt_w*#ppt_h,.3),1)-7.4)/-.7*#ppt_w"/>
                                          </p:val>
                                        </p:tav>
                                        <p:tav tm="100000">
                                          <p:val>
                                            <p:strVal val="#ppt_w"/>
                                          </p:val>
                                        </p:tav>
                                      </p:tavLst>
                                    </p:anim>
                                    <p:anim calcmode="lin" valueType="num">
                                      <p:cBhvr>
                                        <p:cTn id="16" dur="500" fill="hold"/>
                                        <p:tgtEl>
                                          <p:spTgt spid="104451"/>
                                        </p:tgtEl>
                                        <p:attrNameLst>
                                          <p:attrName>ppt_h</p:attrName>
                                        </p:attrNameLst>
                                      </p:cBhvr>
                                      <p:tavLst>
                                        <p:tav tm="0">
                                          <p:val>
                                            <p:strVal val="(6*min(max(#ppt_w*#ppt_h,.3),1)-7.4)/-.7*#ppt_h"/>
                                          </p:val>
                                        </p:tav>
                                        <p:tav tm="100000">
                                          <p:val>
                                            <p:strVal val="#ppt_h"/>
                                          </p:val>
                                        </p:tav>
                                      </p:tavLst>
                                    </p:anim>
                                    <p:anim calcmode="lin" valueType="num">
                                      <p:cBhvr>
                                        <p:cTn id="17" dur="500" fill="hold"/>
                                        <p:tgtEl>
                                          <p:spTgt spid="104451"/>
                                        </p:tgtEl>
                                        <p:attrNameLst>
                                          <p:attrName>ppt_x</p:attrName>
                                        </p:attrNameLst>
                                      </p:cBhvr>
                                      <p:tavLst>
                                        <p:tav tm="0">
                                          <p:val>
                                            <p:fltVal val="0.5"/>
                                          </p:val>
                                        </p:tav>
                                        <p:tav tm="100000">
                                          <p:val>
                                            <p:strVal val="#ppt_x"/>
                                          </p:val>
                                        </p:tav>
                                      </p:tavLst>
                                    </p:anim>
                                    <p:anim calcmode="lin" valueType="num">
                                      <p:cBhvr>
                                        <p:cTn id="18" dur="500" fill="hold"/>
                                        <p:tgtEl>
                                          <p:spTgt spid="104451"/>
                                        </p:tgtEl>
                                        <p:attrNameLst>
                                          <p:attrName>ppt_y</p:attrName>
                                        </p:attrNameLst>
                                      </p:cBhvr>
                                      <p:tavLst>
                                        <p:tav tm="0">
                                          <p:val>
                                            <p:strVal val="1+(6*min(max(#ppt_w*#ppt_h,.3),1)-7.4)/-.7*#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36" fill="hold" nodeType="clickEffect">
                                  <p:stCondLst>
                                    <p:cond delay="0"/>
                                  </p:stCondLst>
                                  <p:childTnLst>
                                    <p:set>
                                      <p:cBhvr>
                                        <p:cTn id="22" dur="1" fill="hold">
                                          <p:stCondLst>
                                            <p:cond delay="0"/>
                                          </p:stCondLst>
                                        </p:cTn>
                                        <p:tgtEl>
                                          <p:spTgt spid="104452"/>
                                        </p:tgtEl>
                                        <p:attrNameLst>
                                          <p:attrName>style.visibility</p:attrName>
                                        </p:attrNameLst>
                                      </p:cBhvr>
                                      <p:to>
                                        <p:strVal val="visible"/>
                                      </p:to>
                                    </p:set>
                                    <p:anim calcmode="lin" valueType="num">
                                      <p:cBhvr>
                                        <p:cTn id="23" dur="500" fill="hold"/>
                                        <p:tgtEl>
                                          <p:spTgt spid="104452"/>
                                        </p:tgtEl>
                                        <p:attrNameLst>
                                          <p:attrName>ppt_w</p:attrName>
                                        </p:attrNameLst>
                                      </p:cBhvr>
                                      <p:tavLst>
                                        <p:tav tm="0">
                                          <p:val>
                                            <p:strVal val="(6*min(max(#ppt_w*#ppt_h,.3),1)-7.4)/-.7*#ppt_w"/>
                                          </p:val>
                                        </p:tav>
                                        <p:tav tm="100000">
                                          <p:val>
                                            <p:strVal val="#ppt_w"/>
                                          </p:val>
                                        </p:tav>
                                      </p:tavLst>
                                    </p:anim>
                                    <p:anim calcmode="lin" valueType="num">
                                      <p:cBhvr>
                                        <p:cTn id="24" dur="500" fill="hold"/>
                                        <p:tgtEl>
                                          <p:spTgt spid="104452"/>
                                        </p:tgtEl>
                                        <p:attrNameLst>
                                          <p:attrName>ppt_h</p:attrName>
                                        </p:attrNameLst>
                                      </p:cBhvr>
                                      <p:tavLst>
                                        <p:tav tm="0">
                                          <p:val>
                                            <p:strVal val="(6*min(max(#ppt_w*#ppt_h,.3),1)-7.4)/-.7*#ppt_h"/>
                                          </p:val>
                                        </p:tav>
                                        <p:tav tm="100000">
                                          <p:val>
                                            <p:strVal val="#ppt_h"/>
                                          </p:val>
                                        </p:tav>
                                      </p:tavLst>
                                    </p:anim>
                                    <p:anim calcmode="lin" valueType="num">
                                      <p:cBhvr>
                                        <p:cTn id="25" dur="500" fill="hold"/>
                                        <p:tgtEl>
                                          <p:spTgt spid="104452"/>
                                        </p:tgtEl>
                                        <p:attrNameLst>
                                          <p:attrName>ppt_x</p:attrName>
                                        </p:attrNameLst>
                                      </p:cBhvr>
                                      <p:tavLst>
                                        <p:tav tm="0">
                                          <p:val>
                                            <p:fltVal val="0.5"/>
                                          </p:val>
                                        </p:tav>
                                        <p:tav tm="100000">
                                          <p:val>
                                            <p:strVal val="#ppt_x"/>
                                          </p:val>
                                        </p:tav>
                                      </p:tavLst>
                                    </p:anim>
                                    <p:anim calcmode="lin" valueType="num">
                                      <p:cBhvr>
                                        <p:cTn id="26" dur="500" fill="hold"/>
                                        <p:tgtEl>
                                          <p:spTgt spid="104452"/>
                                        </p:tgtEl>
                                        <p:attrNameLst>
                                          <p:attrName>ppt_y</p:attrName>
                                        </p:attrNameLst>
                                      </p:cBhvr>
                                      <p:tavLst>
                                        <p:tav tm="0">
                                          <p:val>
                                            <p:strVal val="1+(6*min(max(#ppt_w*#ppt_h,.3),1)-7.4)/-.7*#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36" fill="hold" nodeType="clickEffect">
                                  <p:stCondLst>
                                    <p:cond delay="0"/>
                                  </p:stCondLst>
                                  <p:childTnLst>
                                    <p:set>
                                      <p:cBhvr>
                                        <p:cTn id="30" dur="1" fill="hold">
                                          <p:stCondLst>
                                            <p:cond delay="0"/>
                                          </p:stCondLst>
                                        </p:cTn>
                                        <p:tgtEl>
                                          <p:spTgt spid="104453"/>
                                        </p:tgtEl>
                                        <p:attrNameLst>
                                          <p:attrName>style.visibility</p:attrName>
                                        </p:attrNameLst>
                                      </p:cBhvr>
                                      <p:to>
                                        <p:strVal val="visible"/>
                                      </p:to>
                                    </p:set>
                                    <p:anim calcmode="lin" valueType="num">
                                      <p:cBhvr>
                                        <p:cTn id="31" dur="500" fill="hold"/>
                                        <p:tgtEl>
                                          <p:spTgt spid="104453"/>
                                        </p:tgtEl>
                                        <p:attrNameLst>
                                          <p:attrName>ppt_w</p:attrName>
                                        </p:attrNameLst>
                                      </p:cBhvr>
                                      <p:tavLst>
                                        <p:tav tm="0">
                                          <p:val>
                                            <p:strVal val="(6*min(max(#ppt_w*#ppt_h,.3),1)-7.4)/-.7*#ppt_w"/>
                                          </p:val>
                                        </p:tav>
                                        <p:tav tm="100000">
                                          <p:val>
                                            <p:strVal val="#ppt_w"/>
                                          </p:val>
                                        </p:tav>
                                      </p:tavLst>
                                    </p:anim>
                                    <p:anim calcmode="lin" valueType="num">
                                      <p:cBhvr>
                                        <p:cTn id="32" dur="500" fill="hold"/>
                                        <p:tgtEl>
                                          <p:spTgt spid="104453"/>
                                        </p:tgtEl>
                                        <p:attrNameLst>
                                          <p:attrName>ppt_h</p:attrName>
                                        </p:attrNameLst>
                                      </p:cBhvr>
                                      <p:tavLst>
                                        <p:tav tm="0">
                                          <p:val>
                                            <p:strVal val="(6*min(max(#ppt_w*#ppt_h,.3),1)-7.4)/-.7*#ppt_h"/>
                                          </p:val>
                                        </p:tav>
                                        <p:tav tm="100000">
                                          <p:val>
                                            <p:strVal val="#ppt_h"/>
                                          </p:val>
                                        </p:tav>
                                      </p:tavLst>
                                    </p:anim>
                                    <p:anim calcmode="lin" valueType="num">
                                      <p:cBhvr>
                                        <p:cTn id="33" dur="500" fill="hold"/>
                                        <p:tgtEl>
                                          <p:spTgt spid="104453"/>
                                        </p:tgtEl>
                                        <p:attrNameLst>
                                          <p:attrName>ppt_x</p:attrName>
                                        </p:attrNameLst>
                                      </p:cBhvr>
                                      <p:tavLst>
                                        <p:tav tm="0">
                                          <p:val>
                                            <p:fltVal val="0.5"/>
                                          </p:val>
                                        </p:tav>
                                        <p:tav tm="100000">
                                          <p:val>
                                            <p:strVal val="#ppt_x"/>
                                          </p:val>
                                        </p:tav>
                                      </p:tavLst>
                                    </p:anim>
                                    <p:anim calcmode="lin" valueType="num">
                                      <p:cBhvr>
                                        <p:cTn id="34" dur="500" fill="hold"/>
                                        <p:tgtEl>
                                          <p:spTgt spid="10445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8" name="Rectangle 4"/>
          <p:cNvSpPr>
            <a:spLocks noGrp="1" noChangeArrowheads="1"/>
          </p:cNvSpPr>
          <p:nvPr>
            <p:ph type="ctrTitle"/>
          </p:nvPr>
        </p:nvSpPr>
        <p:spPr>
          <a:xfrm>
            <a:off x="1905000" y="3352800"/>
            <a:ext cx="6553200" cy="2209800"/>
          </a:xfrm>
        </p:spPr>
        <p:txBody>
          <a:bodyPr/>
          <a:lstStyle/>
          <a:p>
            <a:r>
              <a:rPr lang="en-US" sz="4800" dirty="0" err="1">
                <a:latin typeface="Bangle" pitchFamily="2" charset="0"/>
              </a:rPr>
              <a:t>Concordancias</a:t>
            </a:r>
            <a:r>
              <a:rPr lang="en-US" sz="4800" dirty="0">
                <a:latin typeface="Bangle" pitchFamily="2" charset="0"/>
              </a:rPr>
              <a:t>, </a:t>
            </a:r>
            <a:r>
              <a:rPr lang="en-US" sz="4800" dirty="0" err="1">
                <a:latin typeface="Bangle" pitchFamily="2" charset="0"/>
              </a:rPr>
              <a:t>diccionarios</a:t>
            </a:r>
            <a:r>
              <a:rPr lang="en-US" sz="4800" dirty="0">
                <a:latin typeface="Bangle" pitchFamily="2" charset="0"/>
              </a:rPr>
              <a:t> </a:t>
            </a:r>
            <a:r>
              <a:rPr lang="en-US" sz="4800" dirty="0" err="1">
                <a:latin typeface="Bangle" pitchFamily="2" charset="0"/>
              </a:rPr>
              <a:t>bíblicos</a:t>
            </a:r>
            <a:r>
              <a:rPr lang="en-US" sz="4800" dirty="0">
                <a:latin typeface="Bangle" pitchFamily="2" charset="0"/>
              </a:rPr>
              <a:t> y </a:t>
            </a:r>
            <a:r>
              <a:rPr lang="en-US" sz="4800" dirty="0" err="1">
                <a:latin typeface="Bangle" pitchFamily="2" charset="0"/>
              </a:rPr>
              <a:t>comentarios</a:t>
            </a:r>
            <a:endParaRPr lang="es-ES" sz="4800" dirty="0">
              <a:latin typeface="Bangle" pitchFamily="2" charset="0"/>
            </a:endParaRPr>
          </a:p>
        </p:txBody>
      </p:sp>
      <p:pic>
        <p:nvPicPr>
          <p:cNvPr id="1041" name="Picture 17"/>
          <p:cNvPicPr>
            <a:picLocks noChangeAspect="1" noChangeArrowheads="1"/>
          </p:cNvPicPr>
          <p:nvPr/>
        </p:nvPicPr>
        <p:blipFill>
          <a:blip r:embed="rId3"/>
          <a:srcRect/>
          <a:stretch>
            <a:fillRect/>
          </a:stretch>
        </p:blipFill>
        <p:spPr bwMode="auto">
          <a:xfrm>
            <a:off x="1447800" y="609600"/>
            <a:ext cx="2082800" cy="32004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1041"/>
                                        </p:tgtEl>
                                        <p:attrNameLst>
                                          <p:attrName>style.visibility</p:attrName>
                                        </p:attrNameLst>
                                      </p:cBhvr>
                                      <p:to>
                                        <p:strVal val="visible"/>
                                      </p:to>
                                    </p:set>
                                    <p:anim calcmode="lin" valueType="num">
                                      <p:cBhvr>
                                        <p:cTn id="7" dur="500" fill="hold"/>
                                        <p:tgtEl>
                                          <p:spTgt spid="1041"/>
                                        </p:tgtEl>
                                        <p:attrNameLst>
                                          <p:attrName>ppt_w</p:attrName>
                                        </p:attrNameLst>
                                      </p:cBhvr>
                                      <p:tavLst>
                                        <p:tav tm="0">
                                          <p:val>
                                            <p:strVal val="(6*min(max(#ppt_w*#ppt_h,.3),1)-7.4)/-.7*#ppt_w"/>
                                          </p:val>
                                        </p:tav>
                                        <p:tav tm="100000">
                                          <p:val>
                                            <p:strVal val="#ppt_w"/>
                                          </p:val>
                                        </p:tav>
                                      </p:tavLst>
                                    </p:anim>
                                    <p:anim calcmode="lin" valueType="num">
                                      <p:cBhvr>
                                        <p:cTn id="8" dur="500" fill="hold"/>
                                        <p:tgtEl>
                                          <p:spTgt spid="1041"/>
                                        </p:tgtEl>
                                        <p:attrNameLst>
                                          <p:attrName>ppt_h</p:attrName>
                                        </p:attrNameLst>
                                      </p:cBhvr>
                                      <p:tavLst>
                                        <p:tav tm="0">
                                          <p:val>
                                            <p:strVal val="(6*min(max(#ppt_w*#ppt_h,.3),1)-7.4)/-.7*#ppt_h"/>
                                          </p:val>
                                        </p:tav>
                                        <p:tav tm="100000">
                                          <p:val>
                                            <p:strVal val="#ppt_h"/>
                                          </p:val>
                                        </p:tav>
                                      </p:tavLst>
                                    </p:anim>
                                    <p:anim calcmode="lin" valueType="num">
                                      <p:cBhvr>
                                        <p:cTn id="9" dur="500" fill="hold"/>
                                        <p:tgtEl>
                                          <p:spTgt spid="1041"/>
                                        </p:tgtEl>
                                        <p:attrNameLst>
                                          <p:attrName>ppt_x</p:attrName>
                                        </p:attrNameLst>
                                      </p:cBhvr>
                                      <p:tavLst>
                                        <p:tav tm="0">
                                          <p:val>
                                            <p:fltVal val="0.5"/>
                                          </p:val>
                                        </p:tav>
                                        <p:tav tm="100000">
                                          <p:val>
                                            <p:strVal val="#ppt_x"/>
                                          </p:val>
                                        </p:tav>
                                      </p:tavLst>
                                    </p:anim>
                                    <p:anim calcmode="lin" valueType="num">
                                      <p:cBhvr>
                                        <p:cTn id="10" dur="500" fill="hold"/>
                                        <p:tgtEl>
                                          <p:spTgt spid="104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dirty="0" err="1">
                <a:latin typeface="Bangle" pitchFamily="2" charset="0"/>
              </a:rPr>
              <a:t>Concordancias</a:t>
            </a:r>
            <a:endParaRPr lang="es-ES" dirty="0">
              <a:latin typeface="Bangle" pitchFamily="2" charset="0"/>
            </a:endParaRPr>
          </a:p>
        </p:txBody>
      </p:sp>
      <p:pic>
        <p:nvPicPr>
          <p:cNvPr id="39943" name="Picture 7"/>
          <p:cNvPicPr>
            <a:picLocks noChangeAspect="1" noChangeArrowheads="1"/>
          </p:cNvPicPr>
          <p:nvPr/>
        </p:nvPicPr>
        <p:blipFill>
          <a:blip r:embed="rId3">
            <a:lum bright="12000"/>
          </a:blip>
          <a:srcRect/>
          <a:stretch>
            <a:fillRect/>
          </a:stretch>
        </p:blipFill>
        <p:spPr bwMode="auto">
          <a:xfrm>
            <a:off x="4343400" y="2133600"/>
            <a:ext cx="3651250" cy="4381500"/>
          </a:xfrm>
          <a:prstGeom prst="rect">
            <a:avLst/>
          </a:prstGeom>
          <a:noFill/>
          <a:ln w="9525">
            <a:noFill/>
            <a:miter lim="800000"/>
            <a:headEnd/>
            <a:tailEnd/>
          </a:ln>
          <a:effectLst/>
        </p:spPr>
      </p:pic>
      <p:pic>
        <p:nvPicPr>
          <p:cNvPr id="39944" name="Picture 8"/>
          <p:cNvPicPr>
            <a:picLocks noChangeAspect="1" noChangeArrowheads="1"/>
          </p:cNvPicPr>
          <p:nvPr/>
        </p:nvPicPr>
        <p:blipFill>
          <a:blip r:embed="rId4">
            <a:lum bright="24000" contrast="42000"/>
          </a:blip>
          <a:srcRect/>
          <a:stretch>
            <a:fillRect/>
          </a:stretch>
        </p:blipFill>
        <p:spPr bwMode="auto">
          <a:xfrm>
            <a:off x="609600" y="2209800"/>
            <a:ext cx="3155950" cy="3352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err="1">
                <a:latin typeface="Bangle" pitchFamily="2" charset="0"/>
              </a:rPr>
              <a:t>Dicionarios</a:t>
            </a:r>
            <a:r>
              <a:rPr lang="en-US" dirty="0">
                <a:latin typeface="Bangle" pitchFamily="2" charset="0"/>
              </a:rPr>
              <a:t> </a:t>
            </a:r>
            <a:r>
              <a:rPr lang="en-US" dirty="0" err="1">
                <a:latin typeface="Bangle" pitchFamily="2" charset="0"/>
              </a:rPr>
              <a:t>bíblicos</a:t>
            </a:r>
            <a:endParaRPr lang="es-ES" dirty="0">
              <a:latin typeface="Bangle" pitchFamily="2" charset="0"/>
            </a:endParaRPr>
          </a:p>
        </p:txBody>
      </p:sp>
      <p:pic>
        <p:nvPicPr>
          <p:cNvPr id="40966" name="Picture 6"/>
          <p:cNvPicPr>
            <a:picLocks noChangeAspect="1" noChangeArrowheads="1"/>
          </p:cNvPicPr>
          <p:nvPr/>
        </p:nvPicPr>
        <p:blipFill>
          <a:blip r:embed="rId3" cstate="print">
            <a:lum contrast="6000"/>
          </a:blip>
          <a:srcRect/>
          <a:stretch>
            <a:fillRect/>
          </a:stretch>
        </p:blipFill>
        <p:spPr bwMode="auto">
          <a:xfrm>
            <a:off x="4264025" y="2057400"/>
            <a:ext cx="4241800" cy="4419600"/>
          </a:xfrm>
          <a:prstGeom prst="rect">
            <a:avLst/>
          </a:prstGeom>
          <a:noFill/>
          <a:ln w="9525">
            <a:noFill/>
            <a:miter lim="800000"/>
            <a:headEnd/>
            <a:tailEnd/>
          </a:ln>
          <a:effectLst/>
        </p:spPr>
      </p:pic>
      <p:pic>
        <p:nvPicPr>
          <p:cNvPr id="40965" name="Picture 5"/>
          <p:cNvPicPr>
            <a:picLocks noChangeAspect="1" noChangeArrowheads="1"/>
          </p:cNvPicPr>
          <p:nvPr/>
        </p:nvPicPr>
        <p:blipFill>
          <a:blip r:embed="rId4" cstate="print">
            <a:lum contrast="12000"/>
          </a:blip>
          <a:srcRect b="32278"/>
          <a:stretch>
            <a:fillRect/>
          </a:stretch>
        </p:blipFill>
        <p:spPr bwMode="auto">
          <a:xfrm>
            <a:off x="533400" y="2362200"/>
            <a:ext cx="3124200" cy="3960813"/>
          </a:xfrm>
          <a:prstGeom prst="rect">
            <a:avLst/>
          </a:prstGeom>
          <a:solidFill>
            <a:srgbClr val="0000FF"/>
          </a:solidFill>
          <a:ln w="9525">
            <a:solidFill>
              <a:schemeClr val="tx1"/>
            </a:solidFill>
            <a:miter lim="800000"/>
            <a:headEnd/>
            <a:tailEnd/>
          </a:ln>
          <a:effectLst>
            <a:outerShdw dist="193441" dir="1391915" algn="ctr" rotWithShape="0">
              <a:srgbClr val="B2B2B2">
                <a:alpha val="50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dirty="0" err="1">
                <a:latin typeface="Bangle" pitchFamily="2" charset="0"/>
              </a:rPr>
              <a:t>Libros</a:t>
            </a:r>
            <a:r>
              <a:rPr lang="en-US" dirty="0">
                <a:latin typeface="Bangle" pitchFamily="2" charset="0"/>
              </a:rPr>
              <a:t> </a:t>
            </a:r>
            <a:r>
              <a:rPr lang="en-US" dirty="0" err="1">
                <a:latin typeface="Bangle" pitchFamily="2" charset="0"/>
              </a:rPr>
              <a:t>afines</a:t>
            </a:r>
            <a:endParaRPr lang="es-ES" dirty="0">
              <a:latin typeface="Bangle" pitchFamily="2" charset="0"/>
            </a:endParaRPr>
          </a:p>
        </p:txBody>
      </p:sp>
      <p:pic>
        <p:nvPicPr>
          <p:cNvPr id="84996" name="Picture 4" descr="c:\windows\TEMP\~max0008.BMP"/>
          <p:cNvPicPr>
            <a:picLocks noChangeAspect="1" noChangeArrowheads="1"/>
          </p:cNvPicPr>
          <p:nvPr/>
        </p:nvPicPr>
        <p:blipFill>
          <a:blip r:embed="rId2"/>
          <a:srcRect r="36993" b="22223"/>
          <a:stretch>
            <a:fillRect/>
          </a:stretch>
        </p:blipFill>
        <p:spPr bwMode="auto">
          <a:xfrm>
            <a:off x="533400" y="2057400"/>
            <a:ext cx="2393950" cy="3810000"/>
          </a:xfrm>
          <a:prstGeom prst="rect">
            <a:avLst/>
          </a:prstGeom>
          <a:noFill/>
          <a:ln w="9525">
            <a:noFill/>
            <a:miter lim="800000"/>
            <a:headEnd/>
            <a:tailEnd/>
          </a:ln>
          <a:effectLst/>
        </p:spPr>
      </p:pic>
      <p:pic>
        <p:nvPicPr>
          <p:cNvPr id="84997" name="Picture 5" descr="c:\windows\TEMP\~max0005.BMP"/>
          <p:cNvPicPr>
            <a:picLocks noChangeAspect="1" noChangeArrowheads="1"/>
          </p:cNvPicPr>
          <p:nvPr/>
        </p:nvPicPr>
        <p:blipFill>
          <a:blip r:embed="rId3"/>
          <a:srcRect r="49881" b="35556"/>
          <a:stretch>
            <a:fillRect/>
          </a:stretch>
        </p:blipFill>
        <p:spPr bwMode="auto">
          <a:xfrm>
            <a:off x="3200400" y="2057400"/>
            <a:ext cx="2254250" cy="3733800"/>
          </a:xfrm>
          <a:prstGeom prst="rect">
            <a:avLst/>
          </a:prstGeom>
          <a:noFill/>
          <a:ln w="9525">
            <a:noFill/>
            <a:miter lim="800000"/>
            <a:headEnd/>
            <a:tailEnd/>
          </a:ln>
          <a:effectLst/>
        </p:spPr>
      </p:pic>
      <p:pic>
        <p:nvPicPr>
          <p:cNvPr id="84998" name="Picture 6" descr="c:\windows\TEMP\~max0011.BMP"/>
          <p:cNvPicPr>
            <a:picLocks noChangeAspect="1" noChangeArrowheads="1"/>
          </p:cNvPicPr>
          <p:nvPr/>
        </p:nvPicPr>
        <p:blipFill>
          <a:blip r:embed="rId4"/>
          <a:srcRect r="39857" b="28889"/>
          <a:stretch>
            <a:fillRect/>
          </a:stretch>
        </p:blipFill>
        <p:spPr bwMode="auto">
          <a:xfrm>
            <a:off x="5715000" y="1905000"/>
            <a:ext cx="2603500" cy="39624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nodeType="clickEffect">
                                  <p:stCondLst>
                                    <p:cond delay="0"/>
                                  </p:stCondLst>
                                  <p:childTnLst>
                                    <p:set>
                                      <p:cBhvr>
                                        <p:cTn id="6" dur="1" fill="hold">
                                          <p:stCondLst>
                                            <p:cond delay="0"/>
                                          </p:stCondLst>
                                        </p:cTn>
                                        <p:tgtEl>
                                          <p:spTgt spid="84996"/>
                                        </p:tgtEl>
                                        <p:attrNameLst>
                                          <p:attrName>style.visibility</p:attrName>
                                        </p:attrNameLst>
                                      </p:cBhvr>
                                      <p:to>
                                        <p:strVal val="visible"/>
                                      </p:to>
                                    </p:set>
                                    <p:anim calcmode="lin" valueType="num">
                                      <p:cBhvr>
                                        <p:cTn id="7" dur="500" fill="hold"/>
                                        <p:tgtEl>
                                          <p:spTgt spid="84996"/>
                                        </p:tgtEl>
                                        <p:attrNameLst>
                                          <p:attrName>ppt_x</p:attrName>
                                        </p:attrNameLst>
                                      </p:cBhvr>
                                      <p:tavLst>
                                        <p:tav tm="0">
                                          <p:val>
                                            <p:strVal val="#ppt_x"/>
                                          </p:val>
                                        </p:tav>
                                        <p:tav tm="100000">
                                          <p:val>
                                            <p:strVal val="#ppt_x"/>
                                          </p:val>
                                        </p:tav>
                                      </p:tavLst>
                                    </p:anim>
                                    <p:anim calcmode="lin" valueType="num">
                                      <p:cBhvr>
                                        <p:cTn id="8" dur="500" fill="hold"/>
                                        <p:tgtEl>
                                          <p:spTgt spid="84996"/>
                                        </p:tgtEl>
                                        <p:attrNameLst>
                                          <p:attrName>ppt_y</p:attrName>
                                        </p:attrNameLst>
                                      </p:cBhvr>
                                      <p:tavLst>
                                        <p:tav tm="0">
                                          <p:val>
                                            <p:strVal val="#ppt_y-#ppt_h/2"/>
                                          </p:val>
                                        </p:tav>
                                        <p:tav tm="100000">
                                          <p:val>
                                            <p:strVal val="#ppt_y"/>
                                          </p:val>
                                        </p:tav>
                                      </p:tavLst>
                                    </p:anim>
                                    <p:anim calcmode="lin" valueType="num">
                                      <p:cBhvr>
                                        <p:cTn id="9" dur="500" fill="hold"/>
                                        <p:tgtEl>
                                          <p:spTgt spid="84996"/>
                                        </p:tgtEl>
                                        <p:attrNameLst>
                                          <p:attrName>ppt_w</p:attrName>
                                        </p:attrNameLst>
                                      </p:cBhvr>
                                      <p:tavLst>
                                        <p:tav tm="0">
                                          <p:val>
                                            <p:strVal val="#ppt_w"/>
                                          </p:val>
                                        </p:tav>
                                        <p:tav tm="100000">
                                          <p:val>
                                            <p:strVal val="#ppt_w"/>
                                          </p:val>
                                        </p:tav>
                                      </p:tavLst>
                                    </p:anim>
                                    <p:anim calcmode="lin" valueType="num">
                                      <p:cBhvr>
                                        <p:cTn id="10" dur="500" fill="hold"/>
                                        <p:tgtEl>
                                          <p:spTgt spid="84996"/>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 fill="hold" nodeType="clickEffect">
                                  <p:stCondLst>
                                    <p:cond delay="0"/>
                                  </p:stCondLst>
                                  <p:childTnLst>
                                    <p:set>
                                      <p:cBhvr>
                                        <p:cTn id="14" dur="1" fill="hold">
                                          <p:stCondLst>
                                            <p:cond delay="0"/>
                                          </p:stCondLst>
                                        </p:cTn>
                                        <p:tgtEl>
                                          <p:spTgt spid="84997"/>
                                        </p:tgtEl>
                                        <p:attrNameLst>
                                          <p:attrName>style.visibility</p:attrName>
                                        </p:attrNameLst>
                                      </p:cBhvr>
                                      <p:to>
                                        <p:strVal val="visible"/>
                                      </p:to>
                                    </p:set>
                                    <p:anim calcmode="lin" valueType="num">
                                      <p:cBhvr>
                                        <p:cTn id="15" dur="500" fill="hold"/>
                                        <p:tgtEl>
                                          <p:spTgt spid="84997"/>
                                        </p:tgtEl>
                                        <p:attrNameLst>
                                          <p:attrName>ppt_x</p:attrName>
                                        </p:attrNameLst>
                                      </p:cBhvr>
                                      <p:tavLst>
                                        <p:tav tm="0">
                                          <p:val>
                                            <p:strVal val="#ppt_x"/>
                                          </p:val>
                                        </p:tav>
                                        <p:tav tm="100000">
                                          <p:val>
                                            <p:strVal val="#ppt_x"/>
                                          </p:val>
                                        </p:tav>
                                      </p:tavLst>
                                    </p:anim>
                                    <p:anim calcmode="lin" valueType="num">
                                      <p:cBhvr>
                                        <p:cTn id="16" dur="500" fill="hold"/>
                                        <p:tgtEl>
                                          <p:spTgt spid="84997"/>
                                        </p:tgtEl>
                                        <p:attrNameLst>
                                          <p:attrName>ppt_y</p:attrName>
                                        </p:attrNameLst>
                                      </p:cBhvr>
                                      <p:tavLst>
                                        <p:tav tm="0">
                                          <p:val>
                                            <p:strVal val="#ppt_y-#ppt_h/2"/>
                                          </p:val>
                                        </p:tav>
                                        <p:tav tm="100000">
                                          <p:val>
                                            <p:strVal val="#ppt_y"/>
                                          </p:val>
                                        </p:tav>
                                      </p:tavLst>
                                    </p:anim>
                                    <p:anim calcmode="lin" valueType="num">
                                      <p:cBhvr>
                                        <p:cTn id="17" dur="500" fill="hold"/>
                                        <p:tgtEl>
                                          <p:spTgt spid="84997"/>
                                        </p:tgtEl>
                                        <p:attrNameLst>
                                          <p:attrName>ppt_w</p:attrName>
                                        </p:attrNameLst>
                                      </p:cBhvr>
                                      <p:tavLst>
                                        <p:tav tm="0">
                                          <p:val>
                                            <p:strVal val="#ppt_w"/>
                                          </p:val>
                                        </p:tav>
                                        <p:tav tm="100000">
                                          <p:val>
                                            <p:strVal val="#ppt_w"/>
                                          </p:val>
                                        </p:tav>
                                      </p:tavLst>
                                    </p:anim>
                                    <p:anim calcmode="lin" valueType="num">
                                      <p:cBhvr>
                                        <p:cTn id="18" dur="500" fill="hold"/>
                                        <p:tgtEl>
                                          <p:spTgt spid="84997"/>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nodeType="clickEffect">
                                  <p:stCondLst>
                                    <p:cond delay="0"/>
                                  </p:stCondLst>
                                  <p:childTnLst>
                                    <p:set>
                                      <p:cBhvr>
                                        <p:cTn id="22" dur="1" fill="hold">
                                          <p:stCondLst>
                                            <p:cond delay="0"/>
                                          </p:stCondLst>
                                        </p:cTn>
                                        <p:tgtEl>
                                          <p:spTgt spid="84998"/>
                                        </p:tgtEl>
                                        <p:attrNameLst>
                                          <p:attrName>style.visibility</p:attrName>
                                        </p:attrNameLst>
                                      </p:cBhvr>
                                      <p:to>
                                        <p:strVal val="visible"/>
                                      </p:to>
                                    </p:set>
                                    <p:anim calcmode="lin" valueType="num">
                                      <p:cBhvr>
                                        <p:cTn id="23" dur="500" fill="hold"/>
                                        <p:tgtEl>
                                          <p:spTgt spid="84998"/>
                                        </p:tgtEl>
                                        <p:attrNameLst>
                                          <p:attrName>ppt_x</p:attrName>
                                        </p:attrNameLst>
                                      </p:cBhvr>
                                      <p:tavLst>
                                        <p:tav tm="0">
                                          <p:val>
                                            <p:strVal val="#ppt_x"/>
                                          </p:val>
                                        </p:tav>
                                        <p:tav tm="100000">
                                          <p:val>
                                            <p:strVal val="#ppt_x"/>
                                          </p:val>
                                        </p:tav>
                                      </p:tavLst>
                                    </p:anim>
                                    <p:anim calcmode="lin" valueType="num">
                                      <p:cBhvr>
                                        <p:cTn id="24" dur="500" fill="hold"/>
                                        <p:tgtEl>
                                          <p:spTgt spid="84998"/>
                                        </p:tgtEl>
                                        <p:attrNameLst>
                                          <p:attrName>ppt_y</p:attrName>
                                        </p:attrNameLst>
                                      </p:cBhvr>
                                      <p:tavLst>
                                        <p:tav tm="0">
                                          <p:val>
                                            <p:strVal val="#ppt_y-#ppt_h/2"/>
                                          </p:val>
                                        </p:tav>
                                        <p:tav tm="100000">
                                          <p:val>
                                            <p:strVal val="#ppt_y"/>
                                          </p:val>
                                        </p:tav>
                                      </p:tavLst>
                                    </p:anim>
                                    <p:anim calcmode="lin" valueType="num">
                                      <p:cBhvr>
                                        <p:cTn id="25" dur="500" fill="hold"/>
                                        <p:tgtEl>
                                          <p:spTgt spid="84998"/>
                                        </p:tgtEl>
                                        <p:attrNameLst>
                                          <p:attrName>ppt_w</p:attrName>
                                        </p:attrNameLst>
                                      </p:cBhvr>
                                      <p:tavLst>
                                        <p:tav tm="0">
                                          <p:val>
                                            <p:strVal val="#ppt_w"/>
                                          </p:val>
                                        </p:tav>
                                        <p:tav tm="100000">
                                          <p:val>
                                            <p:strVal val="#ppt_w"/>
                                          </p:val>
                                        </p:tav>
                                      </p:tavLst>
                                    </p:anim>
                                    <p:anim calcmode="lin" valueType="num">
                                      <p:cBhvr>
                                        <p:cTn id="26" dur="500" fill="hold"/>
                                        <p:tgtEl>
                                          <p:spTgt spid="8499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20" name="Rectangle 4"/>
          <p:cNvSpPr>
            <a:spLocks noGrp="1" noChangeArrowheads="1"/>
          </p:cNvSpPr>
          <p:nvPr>
            <p:ph type="title"/>
          </p:nvPr>
        </p:nvSpPr>
        <p:spPr>
          <a:xfrm>
            <a:off x="1524000" y="304800"/>
            <a:ext cx="7086600" cy="1143000"/>
          </a:xfrm>
        </p:spPr>
        <p:txBody>
          <a:bodyPr/>
          <a:lstStyle/>
          <a:p>
            <a:r>
              <a:rPr lang="en-US" dirty="0" err="1">
                <a:latin typeface="Bangle" pitchFamily="2" charset="0"/>
              </a:rPr>
              <a:t>Libros</a:t>
            </a:r>
            <a:r>
              <a:rPr lang="en-US" dirty="0">
                <a:latin typeface="Bangle" pitchFamily="2" charset="0"/>
              </a:rPr>
              <a:t> </a:t>
            </a:r>
            <a:r>
              <a:rPr lang="en-US" dirty="0" err="1">
                <a:latin typeface="Bangle" pitchFamily="2" charset="0"/>
              </a:rPr>
              <a:t>afines</a:t>
            </a:r>
            <a:endParaRPr lang="es-ES" dirty="0">
              <a:latin typeface="Bangle" pitchFamily="2" charset="0"/>
            </a:endParaRPr>
          </a:p>
        </p:txBody>
      </p:sp>
      <p:pic>
        <p:nvPicPr>
          <p:cNvPr id="86021" name="Picture 5" descr="c:\windows\TEMP\~max0014.BMP"/>
          <p:cNvPicPr>
            <a:picLocks noChangeAspect="1" noChangeArrowheads="1"/>
          </p:cNvPicPr>
          <p:nvPr/>
        </p:nvPicPr>
        <p:blipFill>
          <a:blip r:embed="rId2">
            <a:lum bright="-12000" contrast="12000"/>
          </a:blip>
          <a:srcRect r="29832" b="25555"/>
          <a:stretch>
            <a:fillRect/>
          </a:stretch>
        </p:blipFill>
        <p:spPr bwMode="auto">
          <a:xfrm>
            <a:off x="304800" y="1447800"/>
            <a:ext cx="3733800" cy="5105400"/>
          </a:xfrm>
          <a:prstGeom prst="rect">
            <a:avLst/>
          </a:prstGeom>
          <a:noFill/>
          <a:ln w="9525">
            <a:noFill/>
            <a:miter lim="800000"/>
            <a:headEnd/>
            <a:tailEnd/>
          </a:ln>
          <a:effectLst/>
        </p:spPr>
      </p:pic>
      <p:sp>
        <p:nvSpPr>
          <p:cNvPr id="86026" name="Text Box 10"/>
          <p:cNvSpPr txBox="1">
            <a:spLocks noChangeArrowheads="1"/>
          </p:cNvSpPr>
          <p:nvPr/>
        </p:nvSpPr>
        <p:spPr bwMode="auto">
          <a:xfrm>
            <a:off x="4114800" y="1600200"/>
            <a:ext cx="4800600" cy="4524315"/>
          </a:xfrm>
          <a:prstGeom prst="rect">
            <a:avLst/>
          </a:prstGeom>
          <a:noFill/>
          <a:ln w="9525">
            <a:noFill/>
            <a:miter lim="800000"/>
            <a:headEnd/>
            <a:tailEnd/>
          </a:ln>
          <a:effectLst/>
        </p:spPr>
        <p:txBody>
          <a:bodyPr>
            <a:spAutoFit/>
          </a:bodyPr>
          <a:lstStyle/>
          <a:p>
            <a:pPr>
              <a:spcBef>
                <a:spcPct val="50000"/>
              </a:spcBef>
            </a:pPr>
            <a:r>
              <a:rPr lang="en-US" b="1" dirty="0">
                <a:latin typeface="Calligraph421 BT" pitchFamily="66" charset="0"/>
                <a:cs typeface="Times New Roman" charset="0"/>
              </a:rPr>
              <a:t>La </a:t>
            </a:r>
            <a:r>
              <a:rPr lang="en-US" b="1" dirty="0" err="1">
                <a:latin typeface="Calligraph421 BT" pitchFamily="66" charset="0"/>
                <a:cs typeface="Times New Roman" charset="0"/>
              </a:rPr>
              <a:t>centralidad</a:t>
            </a:r>
            <a:r>
              <a:rPr lang="en-US" b="1" dirty="0">
                <a:latin typeface="Calligraph421 BT" pitchFamily="66" charset="0"/>
                <a:cs typeface="Times New Roman" charset="0"/>
              </a:rPr>
              <a:t> de la </a:t>
            </a:r>
            <a:r>
              <a:rPr lang="en-US" b="1" dirty="0" err="1">
                <a:latin typeface="Calligraph421 BT" pitchFamily="66" charset="0"/>
                <a:cs typeface="Times New Roman" charset="0"/>
              </a:rPr>
              <a:t>Biblia</a:t>
            </a:r>
            <a:r>
              <a:rPr lang="en-US" b="1" dirty="0">
                <a:latin typeface="Calligraph421 BT" pitchFamily="66" charset="0"/>
              </a:rPr>
              <a:t/>
            </a:r>
            <a:br>
              <a:rPr lang="en-US" b="1" dirty="0">
                <a:latin typeface="Calligraph421 BT" pitchFamily="66" charset="0"/>
              </a:rPr>
            </a:br>
            <a:r>
              <a:rPr lang="es-ES" b="1" dirty="0">
                <a:latin typeface="Calligraph421 BT" pitchFamily="66" charset="0"/>
                <a:cs typeface="Times New Roman" charset="0"/>
              </a:rPr>
              <a:t>Objetivo del estudio de la Biblia</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err="1">
                <a:latin typeface="Calligraph421 BT" pitchFamily="66" charset="0"/>
                <a:cs typeface="Times New Roman" charset="0"/>
              </a:rPr>
              <a:t>Interpretación</a:t>
            </a:r>
            <a:r>
              <a:rPr lang="en-US" b="1" dirty="0">
                <a:latin typeface="Calligraph421 BT" pitchFamily="66" charset="0"/>
                <a:cs typeface="Times New Roman" charset="0"/>
              </a:rPr>
              <a:t> del </a:t>
            </a:r>
            <a:r>
              <a:rPr lang="en-US" b="1" dirty="0" err="1">
                <a:latin typeface="Calligraph421 BT" pitchFamily="66" charset="0"/>
                <a:cs typeface="Times New Roman" charset="0"/>
              </a:rPr>
              <a:t>texto</a:t>
            </a:r>
            <a:r>
              <a:rPr lang="en-US" b="1" dirty="0">
                <a:latin typeface="Calligraph421 BT" pitchFamily="66" charset="0"/>
                <a:cs typeface="Times New Roman" charset="0"/>
              </a:rPr>
              <a:t> </a:t>
            </a:r>
            <a:r>
              <a:rPr lang="en-US" b="1" dirty="0" err="1">
                <a:latin typeface="Calligraph421 BT" pitchFamily="66" charset="0"/>
                <a:cs typeface="Times New Roman" charset="0"/>
              </a:rPr>
              <a:t>biblico</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err="1">
                <a:latin typeface="Calligraph421 BT" pitchFamily="66" charset="0"/>
                <a:cs typeface="Times New Roman" charset="0"/>
              </a:rPr>
              <a:t>Estudio</a:t>
            </a:r>
            <a:r>
              <a:rPr lang="en-US" b="1" dirty="0">
                <a:latin typeface="Calligraph421 BT" pitchFamily="66" charset="0"/>
                <a:cs typeface="Times New Roman" charset="0"/>
              </a:rPr>
              <a:t>, </a:t>
            </a:r>
            <a:r>
              <a:rPr lang="en-US" b="1" dirty="0" err="1">
                <a:latin typeface="Calligraph421 BT" pitchFamily="66" charset="0"/>
                <a:cs typeface="Times New Roman" charset="0"/>
              </a:rPr>
              <a:t>oración</a:t>
            </a:r>
            <a:r>
              <a:rPr lang="en-US" b="1" dirty="0">
                <a:latin typeface="Calligraph421 BT" pitchFamily="66" charset="0"/>
                <a:cs typeface="Times New Roman" charset="0"/>
              </a:rPr>
              <a:t> y </a:t>
            </a:r>
            <a:r>
              <a:rPr lang="en-US" b="1" dirty="0" err="1">
                <a:latin typeface="Calligraph421 BT" pitchFamily="66" charset="0"/>
                <a:cs typeface="Times New Roman" charset="0"/>
              </a:rPr>
              <a:t>meditación</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err="1">
                <a:latin typeface="Calligraph421 BT" pitchFamily="66" charset="0"/>
                <a:cs typeface="Times New Roman" charset="0"/>
              </a:rPr>
              <a:t>Clases</a:t>
            </a:r>
            <a:r>
              <a:rPr lang="en-US" b="1" dirty="0">
                <a:latin typeface="Calligraph421 BT" pitchFamily="66" charset="0"/>
                <a:cs typeface="Times New Roman" charset="0"/>
              </a:rPr>
              <a:t> de </a:t>
            </a:r>
            <a:r>
              <a:rPr lang="en-US" b="1" dirty="0" err="1">
                <a:latin typeface="Calligraph421 BT" pitchFamily="66" charset="0"/>
                <a:cs typeface="Times New Roman" charset="0"/>
              </a:rPr>
              <a:t>literatura</a:t>
            </a:r>
            <a:r>
              <a:rPr lang="en-US" b="1" dirty="0">
                <a:latin typeface="Calligraph421 BT" pitchFamily="66" charset="0"/>
                <a:cs typeface="Times New Roman" charset="0"/>
              </a:rPr>
              <a:t> </a:t>
            </a:r>
            <a:r>
              <a:rPr lang="en-US" b="1" dirty="0" err="1">
                <a:latin typeface="Calligraph421 BT" pitchFamily="66" charset="0"/>
                <a:cs typeface="Times New Roman" charset="0"/>
              </a:rPr>
              <a:t>bíblica</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err="1">
                <a:latin typeface="Calligraph421 BT" pitchFamily="66" charset="0"/>
                <a:cs typeface="Times New Roman" charset="0"/>
              </a:rPr>
              <a:t>Cómo</a:t>
            </a:r>
            <a:r>
              <a:rPr lang="en-US" b="1" dirty="0">
                <a:latin typeface="Calligraph421 BT" pitchFamily="66" charset="0"/>
                <a:cs typeface="Times New Roman" charset="0"/>
              </a:rPr>
              <a:t> </a:t>
            </a:r>
            <a:r>
              <a:rPr lang="en-US" b="1" dirty="0" err="1">
                <a:latin typeface="Calligraph421 BT" pitchFamily="66" charset="0"/>
                <a:cs typeface="Times New Roman" charset="0"/>
              </a:rPr>
              <a:t>estudiar</a:t>
            </a:r>
            <a:r>
              <a:rPr lang="en-US" b="1" dirty="0">
                <a:latin typeface="Calligraph421 BT" pitchFamily="66" charset="0"/>
                <a:cs typeface="Times New Roman" charset="0"/>
              </a:rPr>
              <a:t> un </a:t>
            </a:r>
            <a:r>
              <a:rPr lang="en-US" b="1" dirty="0" err="1">
                <a:latin typeface="Calligraph421 BT" pitchFamily="66" charset="0"/>
                <a:cs typeface="Times New Roman" charset="0"/>
              </a:rPr>
              <a:t>tema</a:t>
            </a:r>
            <a:r>
              <a:rPr lang="en-US" b="1" dirty="0">
                <a:latin typeface="Calligraph421 BT" pitchFamily="66" charset="0"/>
                <a:cs typeface="Times New Roman" charset="0"/>
              </a:rPr>
              <a:t> </a:t>
            </a:r>
            <a:r>
              <a:rPr lang="en-US" b="1" dirty="0" err="1">
                <a:latin typeface="Calligraph421 BT" pitchFamily="66" charset="0"/>
                <a:cs typeface="Times New Roman" charset="0"/>
              </a:rPr>
              <a:t>bíblico</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a:latin typeface="Calligraph421 BT" pitchFamily="66" charset="0"/>
                <a:cs typeface="Times New Roman" charset="0"/>
              </a:rPr>
              <a:t>La </a:t>
            </a:r>
            <a:r>
              <a:rPr lang="en-US" b="1" dirty="0" err="1">
                <a:latin typeface="Calligraph421 BT" pitchFamily="66" charset="0"/>
                <a:cs typeface="Times New Roman" charset="0"/>
              </a:rPr>
              <a:t>gracia</a:t>
            </a:r>
            <a:r>
              <a:rPr lang="en-US" b="1" dirty="0">
                <a:latin typeface="Calligraph421 BT" pitchFamily="66" charset="0"/>
                <a:cs typeface="Times New Roman" charset="0"/>
              </a:rPr>
              <a:t>: lo </a:t>
            </a:r>
            <a:r>
              <a:rPr lang="en-US" b="1" dirty="0" err="1">
                <a:latin typeface="Calligraph421 BT" pitchFamily="66" charset="0"/>
                <a:cs typeface="Times New Roman" charset="0"/>
              </a:rPr>
              <a:t>que</a:t>
            </a:r>
            <a:r>
              <a:rPr lang="en-US" b="1" dirty="0">
                <a:latin typeface="Calligraph421 BT" pitchFamily="66" charset="0"/>
                <a:cs typeface="Times New Roman" charset="0"/>
              </a:rPr>
              <a:t> dice el </a:t>
            </a:r>
            <a:r>
              <a:rPr lang="en-US" b="1" dirty="0" err="1">
                <a:latin typeface="Calligraph421 BT" pitchFamily="66" charset="0"/>
                <a:cs typeface="Times New Roman" charset="0"/>
              </a:rPr>
              <a:t>texto</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a:latin typeface="Calligraph421 BT" pitchFamily="66" charset="0"/>
                <a:cs typeface="Times New Roman" charset="0"/>
              </a:rPr>
              <a:t>El </a:t>
            </a:r>
            <a:r>
              <a:rPr lang="en-US" b="1" dirty="0" err="1">
                <a:latin typeface="Calligraph421 BT" pitchFamily="66" charset="0"/>
                <a:cs typeface="Times New Roman" charset="0"/>
              </a:rPr>
              <a:t>texto</a:t>
            </a:r>
            <a:r>
              <a:rPr lang="en-US" b="1" dirty="0">
                <a:latin typeface="Calligraph421 BT" pitchFamily="66" charset="0"/>
                <a:cs typeface="Times New Roman" charset="0"/>
              </a:rPr>
              <a:t> </a:t>
            </a:r>
            <a:r>
              <a:rPr lang="en-US" b="1" dirty="0" err="1">
                <a:latin typeface="Calligraph421 BT" pitchFamily="66" charset="0"/>
                <a:cs typeface="Times New Roman" charset="0"/>
              </a:rPr>
              <a:t>habla</a:t>
            </a:r>
            <a:r>
              <a:rPr lang="en-US" b="1" dirty="0">
                <a:latin typeface="Calligraph421 BT" pitchFamily="66" charset="0"/>
                <a:cs typeface="Times New Roman" charset="0"/>
              </a:rPr>
              <a:t> de </a:t>
            </a:r>
            <a:r>
              <a:rPr lang="en-US" b="1" dirty="0" err="1">
                <a:latin typeface="Calligraph421 BT" pitchFamily="66" charset="0"/>
                <a:cs typeface="Times New Roman" charset="0"/>
              </a:rPr>
              <a:t>adoración</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err="1">
                <a:latin typeface="Calligraph421 BT" pitchFamily="66" charset="0"/>
                <a:cs typeface="Times New Roman" charset="0"/>
              </a:rPr>
              <a:t>Estudio</a:t>
            </a:r>
            <a:r>
              <a:rPr lang="en-US" b="1" dirty="0">
                <a:latin typeface="Calligraph421 BT" pitchFamily="66" charset="0"/>
                <a:cs typeface="Times New Roman" charset="0"/>
              </a:rPr>
              <a:t> </a:t>
            </a:r>
            <a:r>
              <a:rPr lang="en-US" b="1" dirty="0" err="1">
                <a:latin typeface="Calligraph421 BT" pitchFamily="66" charset="0"/>
                <a:cs typeface="Times New Roman" charset="0"/>
              </a:rPr>
              <a:t>bíblico</a:t>
            </a:r>
            <a:r>
              <a:rPr lang="en-US" b="1" dirty="0">
                <a:latin typeface="Calligraph421 BT" pitchFamily="66" charset="0"/>
                <a:cs typeface="Times New Roman" charset="0"/>
              </a:rPr>
              <a:t> </a:t>
            </a:r>
            <a:r>
              <a:rPr lang="en-US" b="1" dirty="0" err="1">
                <a:latin typeface="Calligraph421 BT" pitchFamily="66" charset="0"/>
                <a:cs typeface="Times New Roman" charset="0"/>
              </a:rPr>
              <a:t>biografico</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err="1">
                <a:latin typeface="Calligraph421 BT" pitchFamily="66" charset="0"/>
                <a:cs typeface="Times New Roman" charset="0"/>
              </a:rPr>
              <a:t>Estudio</a:t>
            </a:r>
            <a:r>
              <a:rPr lang="en-US" b="1" dirty="0">
                <a:latin typeface="Calligraph421 BT" pitchFamily="66" charset="0"/>
                <a:cs typeface="Times New Roman" charset="0"/>
              </a:rPr>
              <a:t> de </a:t>
            </a:r>
            <a:r>
              <a:rPr lang="en-US" b="1" dirty="0" err="1">
                <a:latin typeface="Calligraph421 BT" pitchFamily="66" charset="0"/>
                <a:cs typeface="Times New Roman" charset="0"/>
              </a:rPr>
              <a:t>Biblia</a:t>
            </a:r>
            <a:r>
              <a:rPr lang="en-US" b="1" dirty="0">
                <a:latin typeface="Calligraph421 BT" pitchFamily="66" charset="0"/>
                <a:cs typeface="Times New Roman" charset="0"/>
              </a:rPr>
              <a:t> </a:t>
            </a:r>
            <a:r>
              <a:rPr lang="en-US" b="1" dirty="0" err="1">
                <a:latin typeface="Calligraph421 BT" pitchFamily="66" charset="0"/>
                <a:cs typeface="Times New Roman" charset="0"/>
              </a:rPr>
              <a:t>por</a:t>
            </a:r>
            <a:r>
              <a:rPr lang="en-US" b="1" dirty="0">
                <a:latin typeface="Calligraph421 BT" pitchFamily="66" charset="0"/>
                <a:cs typeface="Times New Roman" charset="0"/>
              </a:rPr>
              <a:t> </a:t>
            </a:r>
            <a:r>
              <a:rPr lang="en-US" b="1" dirty="0" err="1">
                <a:latin typeface="Calligraph421 BT" pitchFamily="66" charset="0"/>
                <a:cs typeface="Times New Roman" charset="0"/>
              </a:rPr>
              <a:t>palabras</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err="1">
                <a:latin typeface="Calligraph421 BT" pitchFamily="66" charset="0"/>
                <a:cs typeface="Times New Roman" charset="0"/>
              </a:rPr>
              <a:t>Estudio</a:t>
            </a:r>
            <a:r>
              <a:rPr lang="en-US" b="1" dirty="0">
                <a:latin typeface="Calligraph421 BT" pitchFamily="66" charset="0"/>
                <a:cs typeface="Times New Roman" charset="0"/>
              </a:rPr>
              <a:t> de </a:t>
            </a:r>
            <a:r>
              <a:rPr lang="en-US" b="1" dirty="0" err="1">
                <a:latin typeface="Calligraph421 BT" pitchFamily="66" charset="0"/>
                <a:cs typeface="Times New Roman" charset="0"/>
              </a:rPr>
              <a:t>las</a:t>
            </a:r>
            <a:r>
              <a:rPr lang="en-US" b="1" dirty="0">
                <a:latin typeface="Calligraph421 BT" pitchFamily="66" charset="0"/>
                <a:cs typeface="Times New Roman" charset="0"/>
              </a:rPr>
              <a:t> </a:t>
            </a:r>
            <a:r>
              <a:rPr lang="en-US" b="1" dirty="0" err="1">
                <a:latin typeface="Calligraph421 BT" pitchFamily="66" charset="0"/>
                <a:cs typeface="Times New Roman" charset="0"/>
              </a:rPr>
              <a:t>enseñanzas</a:t>
            </a:r>
            <a:r>
              <a:rPr lang="en-US" b="1" dirty="0">
                <a:latin typeface="Calligraph421 BT" pitchFamily="66" charset="0"/>
                <a:cs typeface="Times New Roman" charset="0"/>
              </a:rPr>
              <a:t> </a:t>
            </a:r>
            <a:r>
              <a:rPr lang="en-US" b="1" dirty="0" err="1">
                <a:latin typeface="Calligraph421 BT" pitchFamily="66" charset="0"/>
                <a:cs typeface="Times New Roman" charset="0"/>
              </a:rPr>
              <a:t>bíblicas</a:t>
            </a:r>
            <a:r>
              <a:rPr lang="en-US" b="1" dirty="0">
                <a:latin typeface="Calligraph421 BT" pitchFamily="66" charset="0"/>
                <a:cs typeface="Times New Roman" charset="0"/>
              </a:rPr>
              <a:t/>
            </a:r>
            <a:br>
              <a:rPr lang="en-US" b="1" dirty="0">
                <a:latin typeface="Calligraph421 BT" pitchFamily="66" charset="0"/>
                <a:cs typeface="Times New Roman" charset="0"/>
              </a:rPr>
            </a:br>
            <a:r>
              <a:rPr lang="en-US" b="1" dirty="0" err="1">
                <a:latin typeface="Calligraph421 BT" pitchFamily="66" charset="0"/>
                <a:cs typeface="Times New Roman" charset="0"/>
              </a:rPr>
              <a:t>Estudio</a:t>
            </a:r>
            <a:r>
              <a:rPr lang="en-US" b="1" dirty="0">
                <a:latin typeface="Calligraph421 BT" pitchFamily="66" charset="0"/>
                <a:cs typeface="Times New Roman" charset="0"/>
              </a:rPr>
              <a:t> de la </a:t>
            </a:r>
            <a:r>
              <a:rPr lang="en-US" b="1" dirty="0" err="1">
                <a:latin typeface="Calligraph421 BT" pitchFamily="66" charset="0"/>
                <a:cs typeface="Times New Roman" charset="0"/>
              </a:rPr>
              <a:t>profecía</a:t>
            </a:r>
            <a:r>
              <a:rPr lang="en-US" b="1" dirty="0">
                <a:latin typeface="Calligraph421 BT" pitchFamily="66" charset="0"/>
                <a:cs typeface="Times New Roman" charset="0"/>
              </a:rPr>
              <a:t> </a:t>
            </a:r>
            <a:r>
              <a:rPr lang="en-US" b="1" dirty="0" err="1">
                <a:latin typeface="Calligraph421 BT" pitchFamily="66" charset="0"/>
                <a:cs typeface="Times New Roman" charset="0"/>
              </a:rPr>
              <a:t>bíblica</a:t>
            </a:r>
            <a:endParaRPr lang="es-ES" sz="2800" b="1" dirty="0">
              <a:latin typeface="Calligraph421 BT" pitchFamily="66" charset="0"/>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602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6"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Bangle" pitchFamily="2" charset="0"/>
              </a:rPr>
              <a:t>¿QUIÉN ES UN INSTRUCTOR LAICO?</a:t>
            </a:r>
            <a:endParaRPr lang="es-VE"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Bangle" pitchFamily="2" charset="0"/>
            </a:endParaRPr>
          </a:p>
        </p:txBody>
      </p:sp>
      <p:sp>
        <p:nvSpPr>
          <p:cNvPr id="3" name="2 Marcador de contenido"/>
          <p:cNvSpPr>
            <a:spLocks noGrp="1"/>
          </p:cNvSpPr>
          <p:nvPr>
            <p:ph idx="1"/>
          </p:nvPr>
        </p:nvSpPr>
        <p:spPr>
          <a:xfrm>
            <a:off x="1182688" y="2017713"/>
            <a:ext cx="7772400" cy="1625601"/>
          </a:xfrm>
        </p:spPr>
        <p:txBody>
          <a:bodyPr/>
          <a:lstStyle/>
          <a:p>
            <a:r>
              <a:rPr lang="es-MX" dirty="0" smtClean="0">
                <a:latin typeface="Calligraph421 BT" pitchFamily="66" charset="0"/>
              </a:rPr>
              <a:t>Es un ministerio espiritual.</a:t>
            </a:r>
          </a:p>
          <a:p>
            <a:r>
              <a:rPr lang="es-MX" dirty="0" smtClean="0">
                <a:latin typeface="Calligraph421 BT" pitchFamily="66" charset="0"/>
              </a:rPr>
              <a:t>Un evangelista que en la consolidación y siembra hace esta función.</a:t>
            </a:r>
            <a:endParaRPr lang="es-VE" dirty="0">
              <a:latin typeface="Calligraph421 BT" pitchFamily="66" charset="0"/>
            </a:endParaRPr>
          </a:p>
        </p:txBody>
      </p:sp>
      <p:pic>
        <p:nvPicPr>
          <p:cNvPr id="2050" name="Picture 2" descr="C:\Users\Pr. Marcos Salas\Pictures\FOTOS\CAMPAÑAS\CAMPAÑA 08\DSCN7323.JPG"/>
          <p:cNvPicPr>
            <a:picLocks noChangeAspect="1" noChangeArrowheads="1"/>
          </p:cNvPicPr>
          <p:nvPr/>
        </p:nvPicPr>
        <p:blipFill>
          <a:blip r:embed="rId2" cstate="print"/>
          <a:srcRect/>
          <a:stretch>
            <a:fillRect/>
          </a:stretch>
        </p:blipFill>
        <p:spPr bwMode="auto">
          <a:xfrm>
            <a:off x="5814261" y="4360865"/>
            <a:ext cx="3329739" cy="249713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dirty="0" err="1">
                <a:latin typeface="Bangle" pitchFamily="2" charset="0"/>
              </a:rPr>
              <a:t>Libros</a:t>
            </a:r>
            <a:r>
              <a:rPr lang="en-US" dirty="0">
                <a:latin typeface="Bangle" pitchFamily="2" charset="0"/>
              </a:rPr>
              <a:t> </a:t>
            </a:r>
            <a:r>
              <a:rPr lang="en-US" dirty="0" err="1">
                <a:latin typeface="Bangle" pitchFamily="2" charset="0"/>
              </a:rPr>
              <a:t>afines</a:t>
            </a:r>
            <a:endParaRPr lang="es-ES" dirty="0">
              <a:latin typeface="Bangle" pitchFamily="2" charset="0"/>
            </a:endParaRPr>
          </a:p>
        </p:txBody>
      </p:sp>
      <p:pic>
        <p:nvPicPr>
          <p:cNvPr id="88067" name="Picture 3" descr="c:\windows\TEMP\~max0017.BMP"/>
          <p:cNvPicPr>
            <a:picLocks noChangeAspect="1" noChangeArrowheads="1"/>
          </p:cNvPicPr>
          <p:nvPr/>
        </p:nvPicPr>
        <p:blipFill>
          <a:blip r:embed="rId2"/>
          <a:srcRect r="31265" b="25555"/>
          <a:stretch>
            <a:fillRect/>
          </a:stretch>
        </p:blipFill>
        <p:spPr bwMode="auto">
          <a:xfrm>
            <a:off x="609600" y="1905000"/>
            <a:ext cx="3219450"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7524" name="Picture 4"/>
          <p:cNvPicPr>
            <a:picLocks noChangeAspect="1" noChangeArrowheads="1"/>
          </p:cNvPicPr>
          <p:nvPr/>
        </p:nvPicPr>
        <p:blipFill>
          <a:blip r:embed="rId2"/>
          <a:srcRect/>
          <a:stretch>
            <a:fillRect/>
          </a:stretch>
        </p:blipFill>
        <p:spPr bwMode="auto">
          <a:xfrm>
            <a:off x="533400" y="2930470"/>
            <a:ext cx="2609840" cy="2522593"/>
          </a:xfrm>
          <a:prstGeom prst="rect">
            <a:avLst/>
          </a:prstGeom>
          <a:noFill/>
          <a:ln w="9525">
            <a:noFill/>
            <a:miter lim="800000"/>
            <a:headEnd/>
            <a:tailEnd/>
          </a:ln>
          <a:effectLst/>
        </p:spPr>
      </p:pic>
      <p:sp>
        <p:nvSpPr>
          <p:cNvPr id="107522" name="Rectangle 2"/>
          <p:cNvSpPr>
            <a:spLocks noGrp="1" noChangeArrowheads="1"/>
          </p:cNvSpPr>
          <p:nvPr>
            <p:ph type="ctrTitle"/>
          </p:nvPr>
        </p:nvSpPr>
        <p:spPr/>
        <p:txBody>
          <a:bodyPr/>
          <a:lstStyle/>
          <a:p>
            <a:r>
              <a:rPr lang="en-US" sz="5400" dirty="0">
                <a:latin typeface="Bangle" pitchFamily="2" charset="0"/>
              </a:rPr>
              <a:t>La </a:t>
            </a:r>
            <a:r>
              <a:rPr lang="en-US" sz="5400" dirty="0" err="1">
                <a:latin typeface="Bangle" pitchFamily="2" charset="0"/>
              </a:rPr>
              <a:t>interpretación</a:t>
            </a:r>
            <a:r>
              <a:rPr lang="en-US" sz="5400" dirty="0">
                <a:latin typeface="Bangle" pitchFamily="2" charset="0"/>
              </a:rPr>
              <a:t> </a:t>
            </a:r>
            <a:r>
              <a:rPr lang="en-US" sz="5400" dirty="0" err="1">
                <a:latin typeface="Bangle" pitchFamily="2" charset="0"/>
              </a:rPr>
              <a:t>bíblica</a:t>
            </a:r>
            <a:endParaRPr lang="es-ES" sz="5400" dirty="0">
              <a:latin typeface="Bangle" pitchFamily="2" charset="0"/>
            </a:endParaRPr>
          </a:p>
        </p:txBody>
      </p:sp>
      <p:sp>
        <p:nvSpPr>
          <p:cNvPr id="107523" name="Rectangle 3"/>
          <p:cNvSpPr>
            <a:spLocks noGrp="1" noChangeArrowheads="1"/>
          </p:cNvSpPr>
          <p:nvPr>
            <p:ph type="subTitle" idx="1"/>
          </p:nvPr>
        </p:nvSpPr>
        <p:spPr>
          <a:xfrm>
            <a:off x="3048000" y="3886200"/>
            <a:ext cx="5638800" cy="685800"/>
          </a:xfrm>
        </p:spPr>
        <p:txBody>
          <a:bodyPr>
            <a:normAutofit fontScale="77500" lnSpcReduction="20000"/>
          </a:bodyPr>
          <a:lstStyle/>
          <a:p>
            <a:r>
              <a:rPr lang="en-US" sz="6000" dirty="0">
                <a:latin typeface="Calligraph421 BT" pitchFamily="66" charset="0"/>
              </a:rPr>
              <a:t>La </a:t>
            </a:r>
            <a:r>
              <a:rPr lang="en-US" sz="6000" dirty="0" err="1" smtClean="0">
                <a:latin typeface="Calligraph421 BT" pitchFamily="66" charset="0"/>
              </a:rPr>
              <a:t>hermenéutica</a:t>
            </a:r>
            <a:endParaRPr lang="es-ES" sz="6000" dirty="0">
              <a:latin typeface="Calligraph421 BT" pitchFamily="66"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7170" name="Picture 2" descr="C:\Users\Pr. Marcos Salas\Pictures\RELIGIOSAS\BIBLIA\01-Biblia\Biblia-Especiales\Biblia-Esp-35-Abrazando.jpg"/>
          <p:cNvPicPr>
            <a:picLocks noChangeAspect="1" noChangeArrowheads="1"/>
          </p:cNvPicPr>
          <p:nvPr/>
        </p:nvPicPr>
        <p:blipFill>
          <a:blip r:embed="rId2"/>
          <a:srcRect/>
          <a:stretch>
            <a:fillRect/>
          </a:stretch>
        </p:blipFill>
        <p:spPr bwMode="auto">
          <a:xfrm>
            <a:off x="4876807" y="3979330"/>
            <a:ext cx="2338399" cy="2950132"/>
          </a:xfrm>
          <a:prstGeom prst="rect">
            <a:avLst/>
          </a:prstGeom>
          <a:noFill/>
        </p:spPr>
      </p:pic>
      <p:sp>
        <p:nvSpPr>
          <p:cNvPr id="92162" name="Rectangle 2"/>
          <p:cNvSpPr>
            <a:spLocks noGrp="1" noChangeArrowheads="1"/>
          </p:cNvSpPr>
          <p:nvPr>
            <p:ph type="title"/>
          </p:nvPr>
        </p:nvSpPr>
        <p:spPr/>
        <p:txBody>
          <a:bodyPr>
            <a:normAutofit fontScale="90000"/>
          </a:bodyPr>
          <a:lstStyle/>
          <a:p>
            <a:r>
              <a:rPr lang="en-US" sz="4000" dirty="0" err="1">
                <a:latin typeface="Bangle" pitchFamily="2" charset="0"/>
              </a:rPr>
              <a:t>Cuatro</a:t>
            </a:r>
            <a:r>
              <a:rPr lang="en-US" sz="4000" dirty="0">
                <a:latin typeface="Bangle" pitchFamily="2" charset="0"/>
              </a:rPr>
              <a:t> </a:t>
            </a:r>
            <a:r>
              <a:rPr lang="en-US" sz="4000" dirty="0" err="1">
                <a:latin typeface="Bangle" pitchFamily="2" charset="0"/>
              </a:rPr>
              <a:t>maneras</a:t>
            </a:r>
            <a:r>
              <a:rPr lang="en-US" sz="4000" dirty="0">
                <a:latin typeface="Bangle" pitchFamily="2" charset="0"/>
              </a:rPr>
              <a:t> de </a:t>
            </a:r>
            <a:r>
              <a:rPr lang="en-US" sz="4000" dirty="0" err="1">
                <a:latin typeface="Bangle" pitchFamily="2" charset="0"/>
              </a:rPr>
              <a:t>usar</a:t>
            </a:r>
            <a:r>
              <a:rPr lang="en-US" sz="4000" dirty="0">
                <a:latin typeface="Bangle" pitchFamily="2" charset="0"/>
              </a:rPr>
              <a:t> un </a:t>
            </a:r>
            <a:r>
              <a:rPr lang="en-US" sz="4000" dirty="0" err="1">
                <a:latin typeface="Bangle" pitchFamily="2" charset="0"/>
              </a:rPr>
              <a:t>texto</a:t>
            </a:r>
            <a:r>
              <a:rPr lang="en-US" sz="4000" dirty="0">
                <a:latin typeface="Bangle" pitchFamily="2" charset="0"/>
              </a:rPr>
              <a:t> </a:t>
            </a:r>
            <a:r>
              <a:rPr lang="en-US" sz="4000" dirty="0" err="1">
                <a:latin typeface="Bangle" pitchFamily="2" charset="0"/>
              </a:rPr>
              <a:t>bíblico</a:t>
            </a:r>
            <a:endParaRPr lang="es-ES" sz="4000" dirty="0">
              <a:latin typeface="Bangle" pitchFamily="2" charset="0"/>
            </a:endParaRPr>
          </a:p>
        </p:txBody>
      </p:sp>
      <p:sp>
        <p:nvSpPr>
          <p:cNvPr id="92163" name="Rectangle 3"/>
          <p:cNvSpPr>
            <a:spLocks noGrp="1" noChangeArrowheads="1"/>
          </p:cNvSpPr>
          <p:nvPr>
            <p:ph idx="1"/>
          </p:nvPr>
        </p:nvSpPr>
        <p:spPr>
          <a:ln>
            <a:solidFill>
              <a:srgbClr val="002060"/>
            </a:solidFill>
          </a:ln>
        </p:spPr>
        <p:txBody>
          <a:bodyPr/>
          <a:lstStyle/>
          <a:p>
            <a:pPr>
              <a:buFont typeface="Wingdings" pitchFamily="2" charset="2"/>
              <a:buChar char="§"/>
            </a:pP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Como base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para</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la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enseñanza</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de la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lección</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a:t>
            </a:r>
          </a:p>
          <a:p>
            <a:pPr>
              <a:buFont typeface="Wingdings" pitchFamily="2" charset="2"/>
              <a:buChar char="§"/>
            </a:pP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Como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tema</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de la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lección</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a:t>
            </a:r>
          </a:p>
          <a:p>
            <a:pPr>
              <a:buFont typeface="Wingdings" pitchFamily="2" charset="2"/>
              <a:buChar char="§"/>
            </a:pP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Como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trampolín</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para</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iniciar</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la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discusión</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a:t>
            </a:r>
          </a:p>
          <a:p>
            <a:pPr>
              <a:buFont typeface="Wingdings" pitchFamily="2" charset="2"/>
              <a:buChar char="§"/>
            </a:pP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Como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punto</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de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partida</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para</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algún</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tópico</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que</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no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tiene</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nada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que</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ver</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 con la </a:t>
            </a:r>
            <a:r>
              <a:rPr lang="en-US" dirty="0" err="1">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lección</a:t>
            </a:r>
            <a:r>
              <a:rPr lang="en-U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rPr>
              <a:t>.</a:t>
            </a:r>
            <a:endParaRPr lang="es-ES" dirty="0">
              <a:ln w="10160">
                <a:solidFill>
                  <a:schemeClr val="accent1"/>
                </a:solidFill>
                <a:prstDash val="solid"/>
              </a:ln>
              <a:solidFill>
                <a:srgbClr val="FFFFFF"/>
              </a:solidFill>
              <a:effectLst>
                <a:outerShdw blurRad="38100" dist="32000" dir="5400000" algn="tl">
                  <a:srgbClr val="000000">
                    <a:alpha val="30000"/>
                  </a:srgbClr>
                </a:outerShdw>
              </a:effectLst>
              <a:latin typeface="Calligraph421 B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21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21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21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21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bldLvl="2"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normAutofit fontScale="90000"/>
          </a:bodyPr>
          <a:lstStyle/>
          <a:p>
            <a:r>
              <a:rPr lang="en-US" sz="4000" dirty="0" err="1">
                <a:latin typeface="Bangle" pitchFamily="2" charset="0"/>
              </a:rPr>
              <a:t>Cuatro</a:t>
            </a:r>
            <a:r>
              <a:rPr lang="en-US" sz="4000" dirty="0">
                <a:latin typeface="Bangle" pitchFamily="2" charset="0"/>
              </a:rPr>
              <a:t> </a:t>
            </a:r>
            <a:r>
              <a:rPr lang="en-US" sz="4000" dirty="0" err="1">
                <a:latin typeface="Bangle" pitchFamily="2" charset="0"/>
              </a:rPr>
              <a:t>maneras</a:t>
            </a:r>
            <a:r>
              <a:rPr lang="en-US" sz="4000" dirty="0">
                <a:latin typeface="Bangle" pitchFamily="2" charset="0"/>
              </a:rPr>
              <a:t> de </a:t>
            </a:r>
            <a:r>
              <a:rPr lang="en-US" sz="4000" dirty="0" err="1">
                <a:latin typeface="Bangle" pitchFamily="2" charset="0"/>
              </a:rPr>
              <a:t>usar</a:t>
            </a:r>
            <a:r>
              <a:rPr lang="en-US" sz="4000" dirty="0">
                <a:latin typeface="Bangle" pitchFamily="2" charset="0"/>
              </a:rPr>
              <a:t> un </a:t>
            </a:r>
            <a:r>
              <a:rPr lang="en-US" sz="4000" dirty="0" err="1">
                <a:latin typeface="Bangle" pitchFamily="2" charset="0"/>
              </a:rPr>
              <a:t>texto</a:t>
            </a:r>
            <a:r>
              <a:rPr lang="en-US" sz="4000" dirty="0">
                <a:latin typeface="Bangle" pitchFamily="2" charset="0"/>
              </a:rPr>
              <a:t> </a:t>
            </a:r>
            <a:r>
              <a:rPr lang="en-US" sz="4000" dirty="0" err="1">
                <a:latin typeface="Bangle" pitchFamily="2" charset="0"/>
              </a:rPr>
              <a:t>bíblico</a:t>
            </a:r>
            <a:endParaRPr lang="es-ES" sz="4000" dirty="0">
              <a:latin typeface="Bangle" pitchFamily="2" charset="0"/>
            </a:endParaRPr>
          </a:p>
        </p:txBody>
      </p:sp>
      <p:sp>
        <p:nvSpPr>
          <p:cNvPr id="93187" name="Rectangle 3"/>
          <p:cNvSpPr>
            <a:spLocks noGrp="1" noChangeArrowheads="1"/>
          </p:cNvSpPr>
          <p:nvPr>
            <p:ph idx="1"/>
          </p:nvPr>
        </p:nvSpPr>
        <p:spPr/>
        <p:txBody>
          <a:bodyPr/>
          <a:lstStyle/>
          <a:p>
            <a:pPr>
              <a:lnSpc>
                <a:spcPct val="90000"/>
              </a:lnSpc>
              <a:buFont typeface="Wingdings" pitchFamily="2" charset="2"/>
              <a:buChar char="§"/>
            </a:pPr>
            <a:r>
              <a:rPr lang="en-US" sz="2800" dirty="0">
                <a:latin typeface="Calligraph421 BT" pitchFamily="66" charset="0"/>
              </a:rPr>
              <a:t>Como base </a:t>
            </a:r>
            <a:r>
              <a:rPr lang="en-US" sz="2800" dirty="0" err="1">
                <a:latin typeface="Calligraph421 BT" pitchFamily="66" charset="0"/>
              </a:rPr>
              <a:t>para</a:t>
            </a:r>
            <a:r>
              <a:rPr lang="en-US" sz="2800" dirty="0">
                <a:latin typeface="Calligraph421 BT" pitchFamily="66" charset="0"/>
              </a:rPr>
              <a:t> la </a:t>
            </a:r>
            <a:r>
              <a:rPr lang="en-US" sz="2800" dirty="0" err="1">
                <a:latin typeface="Calligraph421 BT" pitchFamily="66" charset="0"/>
              </a:rPr>
              <a:t>enseñanza</a:t>
            </a:r>
            <a:r>
              <a:rPr lang="en-US" sz="2800" dirty="0">
                <a:latin typeface="Calligraph421 BT" pitchFamily="66" charset="0"/>
              </a:rPr>
              <a:t> de la </a:t>
            </a:r>
            <a:r>
              <a:rPr lang="en-US" sz="2800" dirty="0" err="1">
                <a:latin typeface="Calligraph421 BT" pitchFamily="66" charset="0"/>
              </a:rPr>
              <a:t>lección</a:t>
            </a:r>
            <a:r>
              <a:rPr lang="en-US" sz="2800" dirty="0">
                <a:latin typeface="Calligraph421 BT" pitchFamily="66" charset="0"/>
              </a:rPr>
              <a:t>. </a:t>
            </a:r>
          </a:p>
          <a:p>
            <a:pPr lvl="1">
              <a:lnSpc>
                <a:spcPct val="90000"/>
              </a:lnSpc>
              <a:buFont typeface="Wingdings" pitchFamily="2" charset="2"/>
              <a:buChar char="§"/>
            </a:pPr>
            <a:r>
              <a:rPr lang="en-US" sz="2800" dirty="0">
                <a:latin typeface="Calligraph421 BT" pitchFamily="66" charset="0"/>
              </a:rPr>
              <a:t>1 Cor. 13:13. La </a:t>
            </a:r>
            <a:r>
              <a:rPr lang="en-US" sz="2800" dirty="0" err="1">
                <a:latin typeface="Calligraph421 BT" pitchFamily="66" charset="0"/>
              </a:rPr>
              <a:t>lección</a:t>
            </a:r>
            <a:r>
              <a:rPr lang="en-US" sz="2800" dirty="0">
                <a:latin typeface="Calligraph421 BT" pitchFamily="66" charset="0"/>
              </a:rPr>
              <a:t> </a:t>
            </a:r>
            <a:r>
              <a:rPr lang="en-US" sz="2800" dirty="0" err="1">
                <a:latin typeface="Calligraph421 BT" pitchFamily="66" charset="0"/>
              </a:rPr>
              <a:t>estudiará</a:t>
            </a:r>
            <a:r>
              <a:rPr lang="en-US" sz="2800" dirty="0">
                <a:latin typeface="Calligraph421 BT" pitchFamily="66" charset="0"/>
              </a:rPr>
              <a:t> </a:t>
            </a:r>
            <a:r>
              <a:rPr lang="en-US" sz="2800" dirty="0" err="1">
                <a:latin typeface="Calligraph421 BT" pitchFamily="66" charset="0"/>
              </a:rPr>
              <a:t>las</a:t>
            </a:r>
            <a:r>
              <a:rPr lang="en-US" sz="2800" dirty="0">
                <a:latin typeface="Calligraph421 BT" pitchFamily="66" charset="0"/>
              </a:rPr>
              <a:t> </a:t>
            </a:r>
            <a:r>
              <a:rPr lang="en-US" sz="2800" dirty="0" err="1">
                <a:latin typeface="Calligraph421 BT" pitchFamily="66" charset="0"/>
              </a:rPr>
              <a:t>varias</a:t>
            </a:r>
            <a:r>
              <a:rPr lang="en-US" sz="2800" dirty="0">
                <a:latin typeface="Calligraph421 BT" pitchFamily="66" charset="0"/>
              </a:rPr>
              <a:t> </a:t>
            </a:r>
            <a:r>
              <a:rPr lang="es-ES" sz="2800" dirty="0">
                <a:latin typeface="Calligraph421 BT" pitchFamily="66" charset="0"/>
              </a:rPr>
              <a:t>facetas</a:t>
            </a:r>
            <a:r>
              <a:rPr lang="en-US" sz="2800" dirty="0">
                <a:latin typeface="Calligraph421 BT" pitchFamily="66" charset="0"/>
              </a:rPr>
              <a:t> del </a:t>
            </a:r>
            <a:r>
              <a:rPr lang="en-US" sz="2800" dirty="0" err="1">
                <a:latin typeface="Calligraph421 BT" pitchFamily="66" charset="0"/>
              </a:rPr>
              <a:t>texto</a:t>
            </a:r>
            <a:r>
              <a:rPr lang="en-US" sz="2800" dirty="0">
                <a:latin typeface="Calligraph421 BT" pitchFamily="66" charset="0"/>
              </a:rPr>
              <a:t>.</a:t>
            </a:r>
          </a:p>
          <a:p>
            <a:pPr>
              <a:lnSpc>
                <a:spcPct val="90000"/>
              </a:lnSpc>
              <a:buFont typeface="Wingdings" pitchFamily="2" charset="2"/>
              <a:buChar char="§"/>
            </a:pPr>
            <a:endParaRPr lang="en-US" sz="2800" dirty="0">
              <a:latin typeface="Calligraph421 BT" pitchFamily="66" charset="0"/>
            </a:endParaRPr>
          </a:p>
          <a:p>
            <a:pPr>
              <a:lnSpc>
                <a:spcPct val="90000"/>
              </a:lnSpc>
              <a:buFont typeface="Wingdings" pitchFamily="2" charset="2"/>
              <a:buChar char="§"/>
            </a:pPr>
            <a:r>
              <a:rPr lang="en-US" sz="2800" dirty="0">
                <a:latin typeface="Calligraph421 BT" pitchFamily="66" charset="0"/>
              </a:rPr>
              <a:t>Como </a:t>
            </a:r>
            <a:r>
              <a:rPr lang="en-US" sz="2800" dirty="0" err="1">
                <a:latin typeface="Calligraph421 BT" pitchFamily="66" charset="0"/>
              </a:rPr>
              <a:t>tema</a:t>
            </a:r>
            <a:r>
              <a:rPr lang="en-US" sz="2800" dirty="0">
                <a:latin typeface="Calligraph421 BT" pitchFamily="66" charset="0"/>
              </a:rPr>
              <a:t> de la </a:t>
            </a:r>
            <a:r>
              <a:rPr lang="en-US" sz="2800" dirty="0" err="1">
                <a:latin typeface="Calligraph421 BT" pitchFamily="66" charset="0"/>
              </a:rPr>
              <a:t>lección</a:t>
            </a:r>
            <a:r>
              <a:rPr lang="en-US" sz="2800" dirty="0">
                <a:latin typeface="Calligraph421 BT" pitchFamily="66" charset="0"/>
              </a:rPr>
              <a:t>.</a:t>
            </a:r>
          </a:p>
          <a:p>
            <a:pPr lvl="1">
              <a:lnSpc>
                <a:spcPct val="90000"/>
              </a:lnSpc>
              <a:buFont typeface="Wingdings" pitchFamily="2" charset="2"/>
              <a:buChar char="§"/>
            </a:pPr>
            <a:r>
              <a:rPr lang="en-US" sz="2800" dirty="0">
                <a:latin typeface="Calligraph421 BT" pitchFamily="66" charset="0"/>
              </a:rPr>
              <a:t>	</a:t>
            </a:r>
            <a:r>
              <a:rPr lang="en-US" sz="2800" i="1" dirty="0">
                <a:latin typeface="Calligraph421 BT" pitchFamily="66" charset="0"/>
              </a:rPr>
              <a:t>“Los </a:t>
            </a:r>
            <a:r>
              <a:rPr lang="en-US" sz="2800" i="1" dirty="0" err="1">
                <a:latin typeface="Calligraph421 BT" pitchFamily="66" charset="0"/>
              </a:rPr>
              <a:t>pensamientos</a:t>
            </a:r>
            <a:r>
              <a:rPr lang="en-US" sz="2800" i="1" dirty="0">
                <a:latin typeface="Calligraph421 BT" pitchFamily="66" charset="0"/>
              </a:rPr>
              <a:t> con el </a:t>
            </a:r>
            <a:r>
              <a:rPr lang="en-US" sz="2800" i="1" dirty="0" err="1">
                <a:latin typeface="Calligraph421 BT" pitchFamily="66" charset="0"/>
              </a:rPr>
              <a:t>consejo</a:t>
            </a:r>
            <a:r>
              <a:rPr lang="en-US" sz="2800" i="1" dirty="0">
                <a:latin typeface="Calligraph421 BT" pitchFamily="66" charset="0"/>
              </a:rPr>
              <a:t> se </a:t>
            </a:r>
            <a:r>
              <a:rPr lang="en-US" sz="2800" i="1" dirty="0" err="1">
                <a:latin typeface="Calligraph421 BT" pitchFamily="66" charset="0"/>
              </a:rPr>
              <a:t>ordenan</a:t>
            </a:r>
            <a:r>
              <a:rPr lang="en-US" sz="2800" i="1" dirty="0">
                <a:latin typeface="Calligraph421 BT" pitchFamily="66" charset="0"/>
              </a:rPr>
              <a:t>; y con </a:t>
            </a:r>
            <a:r>
              <a:rPr lang="en-US" sz="2800" i="1" dirty="0" err="1">
                <a:latin typeface="Calligraph421 BT" pitchFamily="66" charset="0"/>
              </a:rPr>
              <a:t>dirección</a:t>
            </a:r>
            <a:r>
              <a:rPr lang="en-US" sz="2800" i="1" dirty="0">
                <a:latin typeface="Calligraph421 BT" pitchFamily="66" charset="0"/>
              </a:rPr>
              <a:t> </a:t>
            </a:r>
            <a:r>
              <a:rPr lang="en-US" sz="2800" i="1" dirty="0" err="1">
                <a:latin typeface="Calligraph421 BT" pitchFamily="66" charset="0"/>
              </a:rPr>
              <a:t>sabia</a:t>
            </a:r>
            <a:r>
              <a:rPr lang="en-US" sz="2800" i="1" dirty="0">
                <a:latin typeface="Calligraph421 BT" pitchFamily="66" charset="0"/>
              </a:rPr>
              <a:t> se </a:t>
            </a:r>
            <a:r>
              <a:rPr lang="en-US" sz="2800" i="1" dirty="0" err="1">
                <a:latin typeface="Calligraph421 BT" pitchFamily="66" charset="0"/>
              </a:rPr>
              <a:t>hace</a:t>
            </a:r>
            <a:r>
              <a:rPr lang="en-US" sz="2800" i="1" dirty="0">
                <a:latin typeface="Calligraph421 BT" pitchFamily="66" charset="0"/>
              </a:rPr>
              <a:t> la </a:t>
            </a:r>
            <a:r>
              <a:rPr lang="en-US" sz="2800" i="1" dirty="0" err="1">
                <a:latin typeface="Calligraph421 BT" pitchFamily="66" charset="0"/>
              </a:rPr>
              <a:t>guerra</a:t>
            </a:r>
            <a:r>
              <a:rPr lang="en-US" sz="2800" i="1" dirty="0">
                <a:latin typeface="Calligraph421 BT" pitchFamily="66" charset="0"/>
              </a:rPr>
              <a:t>.”</a:t>
            </a:r>
            <a:r>
              <a:rPr lang="en-US" sz="2800" dirty="0">
                <a:latin typeface="Calligraph421 BT" pitchFamily="66" charset="0"/>
              </a:rPr>
              <a:t> Prov. 20:18. 	</a:t>
            </a:r>
          </a:p>
        </p:txBody>
      </p:sp>
      <p:pic>
        <p:nvPicPr>
          <p:cNvPr id="8194" name="Picture 2" descr="C:\Users\Pr. Marcos Salas\Pictures\RELIGIOSAS\BIBLIA\01-Biblia\Biblia-Especiales\Biblia-Esp-30-Cruz.gif"/>
          <p:cNvPicPr>
            <a:picLocks noChangeAspect="1" noChangeArrowheads="1" noCrop="1"/>
          </p:cNvPicPr>
          <p:nvPr/>
        </p:nvPicPr>
        <p:blipFill>
          <a:blip r:embed="rId2"/>
          <a:srcRect/>
          <a:stretch>
            <a:fillRect/>
          </a:stretch>
        </p:blipFill>
        <p:spPr bwMode="auto">
          <a:xfrm>
            <a:off x="8010525" y="5248275"/>
            <a:ext cx="1133475" cy="16097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31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31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318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31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bldLvl="2"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9218" name="Picture 2" descr="C:\Users\Pr. Marcos Salas\Pictures\RELIGIOSAS\BIBLIA\01-Biblia\Biblia-Especiales\Biblia-Esp-39-Varios.jpg"/>
          <p:cNvPicPr>
            <a:picLocks noChangeAspect="1" noChangeArrowheads="1"/>
          </p:cNvPicPr>
          <p:nvPr/>
        </p:nvPicPr>
        <p:blipFill>
          <a:blip r:embed="rId2"/>
          <a:srcRect/>
          <a:stretch>
            <a:fillRect/>
          </a:stretch>
        </p:blipFill>
        <p:spPr bwMode="auto">
          <a:xfrm>
            <a:off x="0" y="2009775"/>
            <a:ext cx="3714750" cy="48482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4210" name="Rectangle 2"/>
          <p:cNvSpPr>
            <a:spLocks noGrp="1" noChangeArrowheads="1"/>
          </p:cNvSpPr>
          <p:nvPr>
            <p:ph type="title"/>
          </p:nvPr>
        </p:nvSpPr>
        <p:spPr/>
        <p:txBody>
          <a:bodyPr>
            <a:normAutofit fontScale="90000"/>
          </a:bodyPr>
          <a:lstStyle/>
          <a:p>
            <a:r>
              <a:rPr lang="en-US" sz="4000" dirty="0" err="1">
                <a:latin typeface="Bangle" pitchFamily="2" charset="0"/>
              </a:rPr>
              <a:t>Cuatro</a:t>
            </a:r>
            <a:r>
              <a:rPr lang="en-US" sz="4000" dirty="0">
                <a:latin typeface="Bangle" pitchFamily="2" charset="0"/>
              </a:rPr>
              <a:t> </a:t>
            </a:r>
            <a:r>
              <a:rPr lang="en-US" sz="4000" dirty="0" err="1">
                <a:latin typeface="Bangle" pitchFamily="2" charset="0"/>
              </a:rPr>
              <a:t>maneras</a:t>
            </a:r>
            <a:r>
              <a:rPr lang="en-US" sz="4000" dirty="0">
                <a:latin typeface="Bangle" pitchFamily="2" charset="0"/>
              </a:rPr>
              <a:t> de </a:t>
            </a:r>
            <a:r>
              <a:rPr lang="en-US" sz="4000" dirty="0" err="1">
                <a:latin typeface="Bangle" pitchFamily="2" charset="0"/>
              </a:rPr>
              <a:t>usar</a:t>
            </a:r>
            <a:r>
              <a:rPr lang="en-US" sz="4000" dirty="0">
                <a:latin typeface="Bangle" pitchFamily="2" charset="0"/>
              </a:rPr>
              <a:t> un </a:t>
            </a:r>
            <a:r>
              <a:rPr lang="en-US" sz="4000" dirty="0" err="1">
                <a:latin typeface="Bangle" pitchFamily="2" charset="0"/>
              </a:rPr>
              <a:t>texto</a:t>
            </a:r>
            <a:r>
              <a:rPr lang="en-US" sz="4000" dirty="0">
                <a:latin typeface="Bangle" pitchFamily="2" charset="0"/>
              </a:rPr>
              <a:t> </a:t>
            </a:r>
            <a:r>
              <a:rPr lang="en-US" sz="4000" dirty="0" err="1">
                <a:latin typeface="Bangle" pitchFamily="2" charset="0"/>
              </a:rPr>
              <a:t>bíblico</a:t>
            </a:r>
            <a:endParaRPr lang="es-ES" sz="4000" dirty="0">
              <a:latin typeface="Bangle" pitchFamily="2" charset="0"/>
            </a:endParaRPr>
          </a:p>
        </p:txBody>
      </p:sp>
      <p:sp>
        <p:nvSpPr>
          <p:cNvPr id="94211" name="Rectangle 3"/>
          <p:cNvSpPr>
            <a:spLocks noGrp="1" noChangeArrowheads="1"/>
          </p:cNvSpPr>
          <p:nvPr>
            <p:ph idx="1"/>
          </p:nvPr>
        </p:nvSpPr>
        <p:spPr>
          <a:xfrm>
            <a:off x="3571868" y="2209800"/>
            <a:ext cx="5038732" cy="3316288"/>
          </a:xfrm>
        </p:spPr>
        <p:txBody>
          <a:bodyPr>
            <a:normAutofit fontScale="85000" lnSpcReduction="20000"/>
          </a:bodyPr>
          <a:lstStyle/>
          <a:p>
            <a:pPr>
              <a:lnSpc>
                <a:spcPct val="90000"/>
              </a:lnSpc>
              <a:buFont typeface="Wingdings" pitchFamily="2" charset="2"/>
              <a:buChar char="§"/>
            </a:pPr>
            <a:r>
              <a:rPr lang="en-US" sz="2400" dirty="0">
                <a:latin typeface="Calligraph421 BT" pitchFamily="66" charset="0"/>
              </a:rPr>
              <a:t>Como “</a:t>
            </a:r>
            <a:r>
              <a:rPr lang="en-US" sz="2400" dirty="0" err="1">
                <a:latin typeface="Calligraph421 BT" pitchFamily="66" charset="0"/>
              </a:rPr>
              <a:t>trampolín</a:t>
            </a:r>
            <a:r>
              <a:rPr lang="en-US" sz="2400" dirty="0">
                <a:latin typeface="Calligraph421 BT" pitchFamily="66" charset="0"/>
              </a:rPr>
              <a:t>” </a:t>
            </a:r>
            <a:r>
              <a:rPr lang="en-US" sz="2400" dirty="0" err="1">
                <a:latin typeface="Calligraph421 BT" pitchFamily="66" charset="0"/>
              </a:rPr>
              <a:t>para</a:t>
            </a:r>
            <a:r>
              <a:rPr lang="en-US" sz="2400" dirty="0">
                <a:latin typeface="Calligraph421 BT" pitchFamily="66" charset="0"/>
              </a:rPr>
              <a:t> </a:t>
            </a:r>
            <a:r>
              <a:rPr lang="en-US" sz="2400" dirty="0" err="1">
                <a:latin typeface="Calligraph421 BT" pitchFamily="66" charset="0"/>
              </a:rPr>
              <a:t>iniciar</a:t>
            </a:r>
            <a:r>
              <a:rPr lang="en-US" sz="2400" dirty="0">
                <a:latin typeface="Calligraph421 BT" pitchFamily="66" charset="0"/>
              </a:rPr>
              <a:t> la </a:t>
            </a:r>
            <a:r>
              <a:rPr lang="en-US" sz="2400" dirty="0" err="1">
                <a:latin typeface="Calligraph421 BT" pitchFamily="66" charset="0"/>
              </a:rPr>
              <a:t>discusión</a:t>
            </a:r>
            <a:r>
              <a:rPr lang="en-US" sz="2400" dirty="0">
                <a:latin typeface="Calligraph421 BT" pitchFamily="66" charset="0"/>
              </a:rPr>
              <a:t>. </a:t>
            </a:r>
          </a:p>
          <a:p>
            <a:pPr lvl="1">
              <a:lnSpc>
                <a:spcPct val="90000"/>
              </a:lnSpc>
              <a:buNone/>
            </a:pPr>
            <a:r>
              <a:rPr lang="en-US" sz="2400" i="1" dirty="0" smtClean="0">
                <a:latin typeface="Calligraph421 BT" pitchFamily="66" charset="0"/>
              </a:rPr>
              <a:t>“¿</a:t>
            </a:r>
            <a:r>
              <a:rPr lang="en-US" sz="2400" i="1" dirty="0">
                <a:latin typeface="Calligraph421 BT" pitchFamily="66" charset="0"/>
              </a:rPr>
              <a:t>Y </a:t>
            </a:r>
            <a:r>
              <a:rPr lang="en-US" sz="2400" i="1" dirty="0" err="1">
                <a:latin typeface="Calligraph421 BT" pitchFamily="66" charset="0"/>
              </a:rPr>
              <a:t>quién</a:t>
            </a:r>
            <a:r>
              <a:rPr lang="en-US" sz="2400" i="1" dirty="0">
                <a:latin typeface="Calligraph421 BT" pitchFamily="66" charset="0"/>
              </a:rPr>
              <a:t> </a:t>
            </a:r>
            <a:r>
              <a:rPr lang="en-US" sz="2400" i="1" dirty="0" err="1">
                <a:latin typeface="Calligraph421 BT" pitchFamily="66" charset="0"/>
              </a:rPr>
              <a:t>sabe</a:t>
            </a:r>
            <a:r>
              <a:rPr lang="en-US" sz="2400" i="1" dirty="0">
                <a:latin typeface="Calligraph421 BT" pitchFamily="66" charset="0"/>
              </a:rPr>
              <a:t> </a:t>
            </a:r>
            <a:r>
              <a:rPr lang="en-US" sz="2400" i="1" dirty="0" err="1">
                <a:latin typeface="Calligraph421 BT" pitchFamily="66" charset="0"/>
              </a:rPr>
              <a:t>si</a:t>
            </a:r>
            <a:r>
              <a:rPr lang="en-US" sz="2400" i="1" dirty="0">
                <a:latin typeface="Calligraph421 BT" pitchFamily="66" charset="0"/>
              </a:rPr>
              <a:t> </a:t>
            </a:r>
            <a:r>
              <a:rPr lang="en-US" sz="2400" i="1" dirty="0" err="1">
                <a:latin typeface="Calligraph421 BT" pitchFamily="66" charset="0"/>
              </a:rPr>
              <a:t>para</a:t>
            </a:r>
            <a:r>
              <a:rPr lang="en-US" sz="2400" i="1" dirty="0">
                <a:latin typeface="Calligraph421 BT" pitchFamily="66" charset="0"/>
              </a:rPr>
              <a:t> </a:t>
            </a:r>
            <a:r>
              <a:rPr lang="en-US" sz="2400" i="1" dirty="0" err="1">
                <a:latin typeface="Calligraph421 BT" pitchFamily="66" charset="0"/>
              </a:rPr>
              <a:t>esta</a:t>
            </a:r>
            <a:r>
              <a:rPr lang="en-US" sz="2400" i="1" dirty="0">
                <a:latin typeface="Calligraph421 BT" pitchFamily="66" charset="0"/>
              </a:rPr>
              <a:t> </a:t>
            </a:r>
            <a:r>
              <a:rPr lang="en-US" sz="2400" i="1" dirty="0" err="1">
                <a:latin typeface="Calligraph421 BT" pitchFamily="66" charset="0"/>
              </a:rPr>
              <a:t>hora</a:t>
            </a:r>
            <a:r>
              <a:rPr lang="en-US" sz="2400" i="1" dirty="0">
                <a:latin typeface="Calligraph421 BT" pitchFamily="66" charset="0"/>
              </a:rPr>
              <a:t> has </a:t>
            </a:r>
            <a:r>
              <a:rPr lang="en-US" sz="2400" i="1" dirty="0" err="1">
                <a:latin typeface="Calligraph421 BT" pitchFamily="66" charset="0"/>
              </a:rPr>
              <a:t>llegado</a:t>
            </a:r>
            <a:r>
              <a:rPr lang="en-US" sz="2400" i="1" dirty="0">
                <a:latin typeface="Calligraph421 BT" pitchFamily="66" charset="0"/>
              </a:rPr>
              <a:t> al </a:t>
            </a:r>
            <a:r>
              <a:rPr lang="en-US" sz="2400" i="1" dirty="0" err="1">
                <a:latin typeface="Calligraph421 BT" pitchFamily="66" charset="0"/>
              </a:rPr>
              <a:t>reino</a:t>
            </a:r>
            <a:r>
              <a:rPr lang="en-US" sz="2400" i="1" dirty="0">
                <a:latin typeface="Calligraph421 BT" pitchFamily="66" charset="0"/>
              </a:rPr>
              <a:t>?” Ester 4:14. </a:t>
            </a:r>
          </a:p>
          <a:p>
            <a:pPr>
              <a:lnSpc>
                <a:spcPct val="90000"/>
              </a:lnSpc>
              <a:buFont typeface="Wingdings" pitchFamily="2" charset="2"/>
              <a:buChar char="§"/>
            </a:pPr>
            <a:endParaRPr lang="en-US" sz="2400" i="1" dirty="0">
              <a:latin typeface="Calligraph421 BT" pitchFamily="66" charset="0"/>
            </a:endParaRPr>
          </a:p>
          <a:p>
            <a:pPr>
              <a:lnSpc>
                <a:spcPct val="90000"/>
              </a:lnSpc>
              <a:buFont typeface="Wingdings" pitchFamily="2" charset="2"/>
              <a:buChar char="§"/>
            </a:pPr>
            <a:r>
              <a:rPr lang="en-US" sz="2400" dirty="0">
                <a:latin typeface="Calligraph421 BT" pitchFamily="66" charset="0"/>
              </a:rPr>
              <a:t>Como </a:t>
            </a:r>
            <a:r>
              <a:rPr lang="en-US" sz="2400" dirty="0" err="1">
                <a:latin typeface="Calligraph421 BT" pitchFamily="66" charset="0"/>
              </a:rPr>
              <a:t>punto</a:t>
            </a:r>
            <a:r>
              <a:rPr lang="en-US" sz="2400" dirty="0">
                <a:latin typeface="Calligraph421 BT" pitchFamily="66" charset="0"/>
              </a:rPr>
              <a:t> de </a:t>
            </a:r>
            <a:r>
              <a:rPr lang="en-US" sz="2400" dirty="0" err="1">
                <a:latin typeface="Calligraph421 BT" pitchFamily="66" charset="0"/>
              </a:rPr>
              <a:t>partida</a:t>
            </a:r>
            <a:r>
              <a:rPr lang="en-US" sz="2400" dirty="0">
                <a:latin typeface="Calligraph421 BT" pitchFamily="66" charset="0"/>
              </a:rPr>
              <a:t> </a:t>
            </a:r>
            <a:r>
              <a:rPr lang="en-US" sz="2400" dirty="0" err="1">
                <a:latin typeface="Calligraph421 BT" pitchFamily="66" charset="0"/>
              </a:rPr>
              <a:t>para</a:t>
            </a:r>
            <a:r>
              <a:rPr lang="en-US" sz="2400" dirty="0">
                <a:latin typeface="Calligraph421 BT" pitchFamily="66" charset="0"/>
              </a:rPr>
              <a:t> </a:t>
            </a:r>
            <a:r>
              <a:rPr lang="en-US" sz="2400" dirty="0" err="1">
                <a:latin typeface="Calligraph421 BT" pitchFamily="66" charset="0"/>
              </a:rPr>
              <a:t>algún</a:t>
            </a:r>
            <a:r>
              <a:rPr lang="en-US" sz="2400" dirty="0">
                <a:latin typeface="Calligraph421 BT" pitchFamily="66" charset="0"/>
              </a:rPr>
              <a:t> </a:t>
            </a:r>
            <a:r>
              <a:rPr lang="en-US" sz="2400" dirty="0" err="1">
                <a:latin typeface="Calligraph421 BT" pitchFamily="66" charset="0"/>
              </a:rPr>
              <a:t>tópico</a:t>
            </a:r>
            <a:r>
              <a:rPr lang="en-US" sz="2400" dirty="0">
                <a:latin typeface="Calligraph421 BT" pitchFamily="66" charset="0"/>
              </a:rPr>
              <a:t> </a:t>
            </a:r>
            <a:r>
              <a:rPr lang="en-US" sz="2400" dirty="0" err="1">
                <a:latin typeface="Calligraph421 BT" pitchFamily="66" charset="0"/>
              </a:rPr>
              <a:t>que</a:t>
            </a:r>
            <a:r>
              <a:rPr lang="en-US" sz="2400" dirty="0">
                <a:latin typeface="Calligraph421 BT" pitchFamily="66" charset="0"/>
              </a:rPr>
              <a:t> no </a:t>
            </a:r>
            <a:r>
              <a:rPr lang="en-US" sz="2400" dirty="0" err="1">
                <a:latin typeface="Calligraph421 BT" pitchFamily="66" charset="0"/>
              </a:rPr>
              <a:t>tiene</a:t>
            </a:r>
            <a:r>
              <a:rPr lang="en-US" sz="2400" dirty="0">
                <a:latin typeface="Calligraph421 BT" pitchFamily="66" charset="0"/>
              </a:rPr>
              <a:t> nada </a:t>
            </a:r>
            <a:r>
              <a:rPr lang="en-US" sz="2400" dirty="0" err="1">
                <a:latin typeface="Calligraph421 BT" pitchFamily="66" charset="0"/>
              </a:rPr>
              <a:t>que</a:t>
            </a:r>
            <a:r>
              <a:rPr lang="en-US" sz="2400" dirty="0">
                <a:latin typeface="Calligraph421 BT" pitchFamily="66" charset="0"/>
              </a:rPr>
              <a:t> </a:t>
            </a:r>
            <a:r>
              <a:rPr lang="en-US" sz="2400" dirty="0" err="1">
                <a:latin typeface="Calligraph421 BT" pitchFamily="66" charset="0"/>
              </a:rPr>
              <a:t>ver</a:t>
            </a:r>
            <a:r>
              <a:rPr lang="en-US" sz="2400" dirty="0">
                <a:latin typeface="Calligraph421 BT" pitchFamily="66" charset="0"/>
              </a:rPr>
              <a:t> con la </a:t>
            </a:r>
            <a:r>
              <a:rPr lang="en-US" sz="2400" dirty="0" err="1">
                <a:latin typeface="Calligraph421 BT" pitchFamily="66" charset="0"/>
              </a:rPr>
              <a:t>lección</a:t>
            </a:r>
            <a:endParaRPr lang="en-US" sz="2400" dirty="0">
              <a:latin typeface="Calligraph421 BT" pitchFamily="66" charset="0"/>
            </a:endParaRPr>
          </a:p>
          <a:p>
            <a:pPr lvl="1">
              <a:lnSpc>
                <a:spcPct val="90000"/>
              </a:lnSpc>
              <a:buNone/>
            </a:pPr>
            <a:r>
              <a:rPr lang="en-US" sz="2400" i="1" dirty="0">
                <a:latin typeface="Calligraph421 BT" pitchFamily="66" charset="0"/>
              </a:rPr>
              <a:t>“¿. . . </a:t>
            </a:r>
            <a:r>
              <a:rPr lang="en-US" sz="2400" i="1" dirty="0" err="1">
                <a:latin typeface="Calligraph421 BT" pitchFamily="66" charset="0"/>
              </a:rPr>
              <a:t>Cuánto</a:t>
            </a:r>
            <a:r>
              <a:rPr lang="en-US" sz="2400" i="1" dirty="0">
                <a:latin typeface="Calligraph421 BT" pitchFamily="66" charset="0"/>
              </a:rPr>
              <a:t> </a:t>
            </a:r>
            <a:r>
              <a:rPr lang="en-US" sz="2400" i="1" dirty="0" err="1">
                <a:latin typeface="Calligraph421 BT" pitchFamily="66" charset="0"/>
              </a:rPr>
              <a:t>debes</a:t>
            </a:r>
            <a:r>
              <a:rPr lang="en-US" sz="2400" i="1" dirty="0">
                <a:latin typeface="Calligraph421 BT" pitchFamily="66" charset="0"/>
              </a:rPr>
              <a:t> a mi </a:t>
            </a:r>
            <a:r>
              <a:rPr lang="en-US" sz="2400" i="1" dirty="0" err="1">
                <a:latin typeface="Calligraph421 BT" pitchFamily="66" charset="0"/>
              </a:rPr>
              <a:t>amo</a:t>
            </a:r>
            <a:r>
              <a:rPr lang="en-US" sz="2400" i="1" dirty="0">
                <a:latin typeface="Calligraph421 BT" pitchFamily="66" charset="0"/>
              </a:rPr>
              <a:t>?” </a:t>
            </a:r>
            <a:r>
              <a:rPr lang="en-US" sz="2400" dirty="0">
                <a:latin typeface="Calligraph421 BT" pitchFamily="66" charset="0"/>
              </a:rPr>
              <a:t>Lucas 16:5.</a:t>
            </a:r>
          </a:p>
          <a:p>
            <a:pPr lvl="1">
              <a:lnSpc>
                <a:spcPct val="90000"/>
              </a:lnSpc>
              <a:buNone/>
            </a:pPr>
            <a:r>
              <a:rPr lang="en-US" sz="2400" dirty="0" err="1">
                <a:latin typeface="Calligraph421 BT" pitchFamily="66" charset="0"/>
              </a:rPr>
              <a:t>Usan</a:t>
            </a:r>
            <a:r>
              <a:rPr lang="en-US" sz="2400" dirty="0">
                <a:latin typeface="Calligraph421 BT" pitchFamily="66" charset="0"/>
              </a:rPr>
              <a:t> el </a:t>
            </a:r>
            <a:r>
              <a:rPr lang="en-US" sz="2400" dirty="0" err="1">
                <a:latin typeface="Calligraph421 BT" pitchFamily="66" charset="0"/>
              </a:rPr>
              <a:t>texto</a:t>
            </a:r>
            <a:r>
              <a:rPr lang="en-US" sz="2400" dirty="0">
                <a:latin typeface="Calligraph421 BT" pitchFamily="66" charset="0"/>
              </a:rPr>
              <a:t> </a:t>
            </a:r>
            <a:r>
              <a:rPr lang="en-US" sz="2400" dirty="0" err="1">
                <a:latin typeface="Calligraph421 BT" pitchFamily="66" charset="0"/>
              </a:rPr>
              <a:t>para</a:t>
            </a:r>
            <a:r>
              <a:rPr lang="en-US" sz="2400" dirty="0">
                <a:latin typeface="Calligraph421 BT" pitchFamily="66" charset="0"/>
              </a:rPr>
              <a:t> </a:t>
            </a:r>
            <a:r>
              <a:rPr lang="en-US" sz="2400" dirty="0" err="1">
                <a:latin typeface="Calligraph421 BT" pitchFamily="66" charset="0"/>
              </a:rPr>
              <a:t>hablar</a:t>
            </a:r>
            <a:r>
              <a:rPr lang="en-US" sz="2400" dirty="0">
                <a:latin typeface="Calligraph421 BT" pitchFamily="66" charset="0"/>
              </a:rPr>
              <a:t> de la </a:t>
            </a:r>
            <a:r>
              <a:rPr lang="en-US" sz="2400" dirty="0" err="1">
                <a:latin typeface="Calligraph421 BT" pitchFamily="66" charset="0"/>
              </a:rPr>
              <a:t>mayordomía</a:t>
            </a:r>
            <a:r>
              <a:rPr lang="en-US" sz="2400" i="1" dirty="0">
                <a:latin typeface="Calligraph421 BT" pitchFamily="66" charset="0"/>
              </a:rPr>
              <a:t>.</a:t>
            </a:r>
          </a:p>
          <a:p>
            <a:pPr>
              <a:lnSpc>
                <a:spcPct val="90000"/>
              </a:lnSpc>
              <a:buFont typeface="Wingdings" pitchFamily="2" charset="2"/>
              <a:buChar char="§"/>
            </a:pPr>
            <a:endParaRPr lang="en-US" sz="2400" dirty="0">
              <a:latin typeface="Calligraph421 BT" pitchFamily="66" charset="0"/>
            </a:endParaRPr>
          </a:p>
          <a:p>
            <a:pPr>
              <a:lnSpc>
                <a:spcPct val="90000"/>
              </a:lnSpc>
              <a:buFont typeface="Wingdings" pitchFamily="2" charset="2"/>
              <a:buChar char="§"/>
            </a:pPr>
            <a:r>
              <a:rPr lang="en-US" sz="2400" dirty="0">
                <a:latin typeface="Calligraph421 BT"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42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42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42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42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942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942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bldLvl="2"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3124200" y="1524000"/>
            <a:ext cx="5486400" cy="1143000"/>
          </a:xfrm>
        </p:spPr>
        <p:txBody>
          <a:bodyPr>
            <a:normAutofit fontScale="90000"/>
          </a:bodyPr>
          <a:lstStyle/>
          <a:p>
            <a:r>
              <a:rPr lang="en-US" sz="6000" dirty="0" err="1">
                <a:latin typeface="Bangle" pitchFamily="2" charset="0"/>
              </a:rPr>
              <a:t>Problemas</a:t>
            </a:r>
            <a:r>
              <a:rPr lang="en-US" sz="6000" dirty="0">
                <a:latin typeface="Bangle" pitchFamily="2" charset="0"/>
              </a:rPr>
              <a:t> </a:t>
            </a:r>
            <a:r>
              <a:rPr lang="en-US" sz="6000" dirty="0" err="1">
                <a:latin typeface="Bangle" pitchFamily="2" charset="0"/>
              </a:rPr>
              <a:t>comunes</a:t>
            </a:r>
            <a:endParaRPr lang="es-ES" sz="6000" dirty="0">
              <a:latin typeface="Bangle" pitchFamily="2" charset="0"/>
            </a:endParaRPr>
          </a:p>
        </p:txBody>
      </p:sp>
      <p:sp>
        <p:nvSpPr>
          <p:cNvPr id="95235" name="Rectangle 3"/>
          <p:cNvSpPr>
            <a:spLocks noGrp="1" noChangeArrowheads="1"/>
          </p:cNvSpPr>
          <p:nvPr>
            <p:ph type="subTitle" idx="1"/>
          </p:nvPr>
        </p:nvSpPr>
        <p:spPr>
          <a:xfrm>
            <a:off x="1219200" y="4038600"/>
            <a:ext cx="6400800" cy="1752600"/>
          </a:xfrm>
        </p:spPr>
        <p:txBody>
          <a:bodyPr>
            <a:normAutofit fontScale="92500" lnSpcReduction="20000"/>
          </a:bodyPr>
          <a:lstStyle/>
          <a:p>
            <a:r>
              <a:rPr lang="en-US" sz="4400" dirty="0">
                <a:latin typeface="Calligraph421 BT" pitchFamily="66" charset="0"/>
              </a:rPr>
              <a:t>El </a:t>
            </a:r>
            <a:r>
              <a:rPr lang="en-US" sz="4400" dirty="0" err="1">
                <a:latin typeface="Calligraph421 BT" pitchFamily="66" charset="0"/>
              </a:rPr>
              <a:t>problema</a:t>
            </a:r>
            <a:r>
              <a:rPr lang="en-US" sz="4400" dirty="0">
                <a:latin typeface="Calligraph421 BT" pitchFamily="66" charset="0"/>
              </a:rPr>
              <a:t> de los </a:t>
            </a:r>
            <a:r>
              <a:rPr lang="en-US" sz="4400" dirty="0" err="1">
                <a:latin typeface="Calligraph421 BT" pitchFamily="66" charset="0"/>
              </a:rPr>
              <a:t>principios</a:t>
            </a:r>
            <a:r>
              <a:rPr lang="en-US" sz="4400" dirty="0">
                <a:latin typeface="Calligraph421 BT" pitchFamily="66" charset="0"/>
              </a:rPr>
              <a:t> </a:t>
            </a:r>
            <a:r>
              <a:rPr lang="en-US" sz="4400" dirty="0" err="1">
                <a:latin typeface="Calligraph421 BT" pitchFamily="66" charset="0"/>
              </a:rPr>
              <a:t>personales</a:t>
            </a:r>
            <a:r>
              <a:rPr lang="en-US" sz="4400" dirty="0">
                <a:latin typeface="Calligraph421 BT" pitchFamily="66" charset="0"/>
              </a:rPr>
              <a:t> de </a:t>
            </a:r>
            <a:r>
              <a:rPr lang="en-US" sz="4400" dirty="0" err="1">
                <a:latin typeface="Calligraph421 BT" pitchFamily="66" charset="0"/>
              </a:rPr>
              <a:t>interpretación</a:t>
            </a:r>
            <a:r>
              <a:rPr lang="en-US" sz="4400" dirty="0">
                <a:latin typeface="Calligraph421 BT" pitchFamily="66" charset="0"/>
              </a:rPr>
              <a:t> </a:t>
            </a:r>
            <a:r>
              <a:rPr lang="en-US" sz="4400" dirty="0" err="1">
                <a:latin typeface="Calligraph421 BT" pitchFamily="66" charset="0"/>
              </a:rPr>
              <a:t>bíblica</a:t>
            </a:r>
            <a:endParaRPr lang="es-ES" sz="4400" dirty="0">
              <a:latin typeface="Calligraph421 BT" pitchFamily="66" charset="0"/>
            </a:endParaRPr>
          </a:p>
        </p:txBody>
      </p:sp>
      <p:pic>
        <p:nvPicPr>
          <p:cNvPr id="95236" name="Picture 4"/>
          <p:cNvPicPr>
            <a:picLocks noChangeAspect="1" noChangeArrowheads="1"/>
          </p:cNvPicPr>
          <p:nvPr/>
        </p:nvPicPr>
        <p:blipFill>
          <a:blip r:embed="rId2"/>
          <a:srcRect/>
          <a:stretch>
            <a:fillRect/>
          </a:stretch>
        </p:blipFill>
        <p:spPr bwMode="auto">
          <a:xfrm>
            <a:off x="990600" y="609600"/>
            <a:ext cx="3719513" cy="3467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10242" name="Picture 2" descr="C:\Users\Pr. Marcos Salas\Pictures\RELIGIOSAS\BIBLIA\01-Biblia\Biblia-Especiales\Biblia-Esp-38-Mundo-Razas.jpg"/>
          <p:cNvPicPr>
            <a:picLocks noChangeAspect="1" noChangeArrowheads="1"/>
          </p:cNvPicPr>
          <p:nvPr/>
        </p:nvPicPr>
        <p:blipFill>
          <a:blip r:embed="rId2"/>
          <a:srcRect/>
          <a:stretch>
            <a:fillRect/>
          </a:stretch>
        </p:blipFill>
        <p:spPr bwMode="auto">
          <a:xfrm>
            <a:off x="0" y="0"/>
            <a:ext cx="3809995" cy="2857496"/>
          </a:xfrm>
          <a:prstGeom prst="ellipse">
            <a:avLst/>
          </a:prstGeom>
          <a:ln>
            <a:noFill/>
          </a:ln>
          <a:effectLst>
            <a:softEdge rad="112500"/>
          </a:effectLst>
        </p:spPr>
      </p:pic>
      <p:sp>
        <p:nvSpPr>
          <p:cNvPr id="97282" name="Rectangle 2"/>
          <p:cNvSpPr>
            <a:spLocks noGrp="1" noChangeArrowheads="1"/>
          </p:cNvSpPr>
          <p:nvPr>
            <p:ph type="title"/>
          </p:nvPr>
        </p:nvSpPr>
        <p:spPr/>
        <p:txBody>
          <a:bodyPr/>
          <a:lstStyle/>
          <a:p>
            <a:r>
              <a:rPr lang="en-US" dirty="0">
                <a:latin typeface="Bangle" pitchFamily="2" charset="0"/>
              </a:rPr>
              <a:t>La </a:t>
            </a:r>
            <a:r>
              <a:rPr lang="en-US" dirty="0" err="1">
                <a:latin typeface="Bangle" pitchFamily="2" charset="0"/>
              </a:rPr>
              <a:t>opinión</a:t>
            </a:r>
            <a:r>
              <a:rPr lang="en-US" dirty="0">
                <a:latin typeface="Bangle" pitchFamily="2" charset="0"/>
              </a:rPr>
              <a:t> personal</a:t>
            </a:r>
            <a:endParaRPr lang="es-ES" dirty="0">
              <a:latin typeface="Bangle" pitchFamily="2" charset="0"/>
            </a:endParaRPr>
          </a:p>
        </p:txBody>
      </p:sp>
      <p:sp>
        <p:nvSpPr>
          <p:cNvPr id="97283" name="Rectangle 3"/>
          <p:cNvSpPr>
            <a:spLocks noGrp="1" noChangeArrowheads="1"/>
          </p:cNvSpPr>
          <p:nvPr>
            <p:ph idx="1"/>
          </p:nvPr>
        </p:nvSpPr>
        <p:spPr>
          <a:xfrm>
            <a:off x="914400" y="2743224"/>
            <a:ext cx="7772400" cy="4114800"/>
          </a:xfrm>
        </p:spPr>
        <p:txBody>
          <a:bodyPr/>
          <a:lstStyle/>
          <a:p>
            <a:pPr>
              <a:lnSpc>
                <a:spcPct val="90000"/>
              </a:lnSpc>
              <a:buFont typeface="Wingdings" pitchFamily="2" charset="2"/>
              <a:buChar char="§"/>
            </a:pPr>
            <a:r>
              <a:rPr lang="en-US" dirty="0">
                <a:latin typeface="Calligraph421 BT" pitchFamily="66" charset="0"/>
              </a:rPr>
              <a:t>Es </a:t>
            </a:r>
            <a:r>
              <a:rPr lang="en-US" dirty="0" err="1">
                <a:latin typeface="Calligraph421 BT" pitchFamily="66" charset="0"/>
              </a:rPr>
              <a:t>legítimo</a:t>
            </a:r>
            <a:r>
              <a:rPr lang="en-US" dirty="0">
                <a:latin typeface="Calligraph421 BT" pitchFamily="66" charset="0"/>
              </a:rPr>
              <a:t> </a:t>
            </a:r>
            <a:r>
              <a:rPr lang="en-US" dirty="0" err="1">
                <a:latin typeface="Calligraph421 BT" pitchFamily="66" charset="0"/>
              </a:rPr>
              <a:t>tener</a:t>
            </a:r>
            <a:r>
              <a:rPr lang="en-US" dirty="0">
                <a:latin typeface="Calligraph421 BT" pitchFamily="66" charset="0"/>
              </a:rPr>
              <a:t> </a:t>
            </a:r>
            <a:r>
              <a:rPr lang="en-US" dirty="0" err="1">
                <a:latin typeface="Calligraph421 BT" pitchFamily="66" charset="0"/>
              </a:rPr>
              <a:t>una</a:t>
            </a:r>
            <a:r>
              <a:rPr lang="en-US" dirty="0">
                <a:latin typeface="Calligraph421 BT" pitchFamily="66" charset="0"/>
              </a:rPr>
              <a:t> </a:t>
            </a:r>
            <a:r>
              <a:rPr lang="en-US" dirty="0" err="1">
                <a:latin typeface="Calligraph421 BT" pitchFamily="66" charset="0"/>
              </a:rPr>
              <a:t>opinión</a:t>
            </a:r>
            <a:r>
              <a:rPr lang="en-US" dirty="0">
                <a:latin typeface="Calligraph421 BT" pitchFamily="66" charset="0"/>
              </a:rPr>
              <a:t> personal, </a:t>
            </a:r>
            <a:r>
              <a:rPr lang="en-US" dirty="0" err="1">
                <a:latin typeface="Calligraph421 BT" pitchFamily="66" charset="0"/>
              </a:rPr>
              <a:t>pero</a:t>
            </a:r>
            <a:r>
              <a:rPr lang="en-US" dirty="0">
                <a:latin typeface="Calligraph421 BT" pitchFamily="66" charset="0"/>
              </a:rPr>
              <a:t> </a:t>
            </a:r>
            <a:r>
              <a:rPr lang="en-US" dirty="0" err="1">
                <a:latin typeface="Calligraph421 BT" pitchFamily="66" charset="0"/>
              </a:rPr>
              <a:t>presentar</a:t>
            </a:r>
            <a:r>
              <a:rPr lang="en-US" dirty="0">
                <a:latin typeface="Calligraph421 BT" pitchFamily="66" charset="0"/>
              </a:rPr>
              <a:t> </a:t>
            </a:r>
            <a:r>
              <a:rPr lang="en-US" dirty="0" err="1">
                <a:latin typeface="Calligraph421 BT" pitchFamily="66" charset="0"/>
              </a:rPr>
              <a:t>su</a:t>
            </a:r>
            <a:r>
              <a:rPr lang="en-US" dirty="0">
                <a:latin typeface="Calligraph421 BT" pitchFamily="66" charset="0"/>
              </a:rPr>
              <a:t> </a:t>
            </a:r>
            <a:r>
              <a:rPr lang="en-US" dirty="0" err="1">
                <a:latin typeface="Calligraph421 BT" pitchFamily="66" charset="0"/>
              </a:rPr>
              <a:t>opinión</a:t>
            </a:r>
            <a:r>
              <a:rPr lang="en-US" dirty="0">
                <a:latin typeface="Calligraph421 BT" pitchFamily="66" charset="0"/>
              </a:rPr>
              <a:t> </a:t>
            </a:r>
            <a:r>
              <a:rPr lang="en-US" dirty="0" err="1">
                <a:latin typeface="Calligraph421 BT" pitchFamily="66" charset="0"/>
              </a:rPr>
              <a:t>própia</a:t>
            </a:r>
            <a:r>
              <a:rPr lang="en-US" dirty="0">
                <a:latin typeface="Calligraph421 BT" pitchFamily="66" charset="0"/>
              </a:rPr>
              <a:t> </a:t>
            </a:r>
            <a:r>
              <a:rPr lang="en-US" dirty="0" err="1">
                <a:latin typeface="Calligraph421 BT" pitchFamily="66" charset="0"/>
              </a:rPr>
              <a:t>como</a:t>
            </a:r>
            <a:r>
              <a:rPr lang="en-US" dirty="0">
                <a:latin typeface="Calligraph421 BT" pitchFamily="66" charset="0"/>
              </a:rPr>
              <a:t> </a:t>
            </a:r>
            <a:r>
              <a:rPr lang="en-US" dirty="0" err="1">
                <a:latin typeface="Calligraph421 BT" pitchFamily="66" charset="0"/>
              </a:rPr>
              <a:t>si</a:t>
            </a:r>
            <a:r>
              <a:rPr lang="en-US" dirty="0">
                <a:latin typeface="Calligraph421 BT" pitchFamily="66" charset="0"/>
              </a:rPr>
              <a:t> </a:t>
            </a:r>
            <a:r>
              <a:rPr lang="en-US" dirty="0" err="1">
                <a:latin typeface="Calligraph421 BT" pitchFamily="66" charset="0"/>
              </a:rPr>
              <a:t>fuera</a:t>
            </a:r>
            <a:r>
              <a:rPr lang="en-US" dirty="0">
                <a:latin typeface="Calligraph421 BT" pitchFamily="66" charset="0"/>
              </a:rPr>
              <a:t> </a:t>
            </a:r>
            <a:r>
              <a:rPr lang="en-US" dirty="0" err="1">
                <a:latin typeface="Calligraph421 BT" pitchFamily="66" charset="0"/>
              </a:rPr>
              <a:t>una</a:t>
            </a:r>
            <a:r>
              <a:rPr lang="en-US" dirty="0">
                <a:latin typeface="Calligraph421 BT" pitchFamily="66" charset="0"/>
              </a:rPr>
              <a:t> </a:t>
            </a:r>
            <a:r>
              <a:rPr lang="en-US" dirty="0" err="1">
                <a:latin typeface="Calligraph421 BT" pitchFamily="66" charset="0"/>
              </a:rPr>
              <a:t>enseñanza</a:t>
            </a:r>
            <a:r>
              <a:rPr lang="en-US" dirty="0">
                <a:latin typeface="Calligraph421 BT" pitchFamily="66" charset="0"/>
              </a:rPr>
              <a:t> </a:t>
            </a:r>
            <a:r>
              <a:rPr lang="en-US" dirty="0" err="1">
                <a:latin typeface="Calligraph421 BT" pitchFamily="66" charset="0"/>
              </a:rPr>
              <a:t>bíblica</a:t>
            </a:r>
            <a:r>
              <a:rPr lang="en-US" dirty="0">
                <a:latin typeface="Calligraph421 BT" pitchFamily="66" charset="0"/>
              </a:rPr>
              <a:t> no </a:t>
            </a:r>
            <a:r>
              <a:rPr lang="en-US" dirty="0" err="1">
                <a:latin typeface="Calligraph421 BT" pitchFamily="66" charset="0"/>
              </a:rPr>
              <a:t>es</a:t>
            </a:r>
            <a:r>
              <a:rPr lang="en-US" dirty="0">
                <a:latin typeface="Calligraph421 BT" pitchFamily="66" charset="0"/>
              </a:rPr>
              <a:t> </a:t>
            </a:r>
            <a:r>
              <a:rPr lang="en-US" dirty="0" err="1">
                <a:latin typeface="Calligraph421 BT" pitchFamily="66" charset="0"/>
              </a:rPr>
              <a:t>legítimo</a:t>
            </a:r>
            <a:r>
              <a:rPr lang="en-US" dirty="0">
                <a:latin typeface="Calligraph421 BT" pitchFamily="66" charset="0"/>
              </a:rPr>
              <a:t>.</a:t>
            </a:r>
          </a:p>
          <a:p>
            <a:pPr>
              <a:lnSpc>
                <a:spcPct val="90000"/>
              </a:lnSpc>
              <a:buFont typeface="Wingdings" pitchFamily="2" charset="2"/>
              <a:buChar char="§"/>
            </a:pPr>
            <a:r>
              <a:rPr lang="en-US" i="1" dirty="0">
                <a:solidFill>
                  <a:schemeClr val="folHlink"/>
                </a:solidFill>
                <a:latin typeface="Calligraph421 BT" pitchFamily="66" charset="0"/>
              </a:rPr>
              <a:t>“Al </a:t>
            </a:r>
            <a:r>
              <a:rPr lang="en-US" i="1" dirty="0" err="1">
                <a:solidFill>
                  <a:schemeClr val="folHlink"/>
                </a:solidFill>
                <a:latin typeface="Calligraph421 BT" pitchFamily="66" charset="0"/>
              </a:rPr>
              <a:t>escudriñar</a:t>
            </a:r>
            <a:r>
              <a:rPr lang="en-US" i="1" dirty="0">
                <a:solidFill>
                  <a:schemeClr val="folHlink"/>
                </a:solidFill>
                <a:latin typeface="Calligraph421 BT" pitchFamily="66" charset="0"/>
              </a:rPr>
              <a:t> </a:t>
            </a:r>
            <a:r>
              <a:rPr lang="en-US" i="1" dirty="0" err="1">
                <a:solidFill>
                  <a:schemeClr val="folHlink"/>
                </a:solidFill>
                <a:latin typeface="Calligraph421 BT" pitchFamily="66" charset="0"/>
              </a:rPr>
              <a:t>las</a:t>
            </a:r>
            <a:r>
              <a:rPr lang="en-US" i="1" dirty="0">
                <a:solidFill>
                  <a:schemeClr val="folHlink"/>
                </a:solidFill>
                <a:latin typeface="Calligraph421 BT" pitchFamily="66" charset="0"/>
              </a:rPr>
              <a:t> </a:t>
            </a:r>
            <a:r>
              <a:rPr lang="en-US" i="1" dirty="0" err="1">
                <a:solidFill>
                  <a:schemeClr val="folHlink"/>
                </a:solidFill>
                <a:latin typeface="Calligraph421 BT" pitchFamily="66" charset="0"/>
              </a:rPr>
              <a:t>Escrituras</a:t>
            </a:r>
            <a:r>
              <a:rPr lang="en-US" i="1" dirty="0">
                <a:solidFill>
                  <a:schemeClr val="folHlink"/>
                </a:solidFill>
                <a:latin typeface="Calligraph421 BT" pitchFamily="66" charset="0"/>
              </a:rPr>
              <a:t>, no </a:t>
            </a:r>
            <a:r>
              <a:rPr lang="en-US" i="1" dirty="0" err="1">
                <a:solidFill>
                  <a:schemeClr val="folHlink"/>
                </a:solidFill>
                <a:latin typeface="Calligraph421 BT" pitchFamily="66" charset="0"/>
              </a:rPr>
              <a:t>debéis</a:t>
            </a:r>
            <a:r>
              <a:rPr lang="en-US" i="1" dirty="0">
                <a:solidFill>
                  <a:schemeClr val="folHlink"/>
                </a:solidFill>
                <a:latin typeface="Calligraph421 BT" pitchFamily="66" charset="0"/>
              </a:rPr>
              <a:t> </a:t>
            </a:r>
            <a:r>
              <a:rPr lang="en-US" i="1" dirty="0" err="1">
                <a:solidFill>
                  <a:schemeClr val="folHlink"/>
                </a:solidFill>
                <a:latin typeface="Calligraph421 BT" pitchFamily="66" charset="0"/>
              </a:rPr>
              <a:t>procurar</a:t>
            </a:r>
            <a:r>
              <a:rPr lang="en-US" i="1" dirty="0">
                <a:solidFill>
                  <a:schemeClr val="folHlink"/>
                </a:solidFill>
                <a:latin typeface="Calligraph421 BT" pitchFamily="66" charset="0"/>
              </a:rPr>
              <a:t> </a:t>
            </a:r>
            <a:r>
              <a:rPr lang="en-US" i="1" dirty="0" err="1">
                <a:solidFill>
                  <a:schemeClr val="folHlink"/>
                </a:solidFill>
                <a:latin typeface="Calligraph421 BT" pitchFamily="66" charset="0"/>
              </a:rPr>
              <a:t>interpretar</a:t>
            </a:r>
            <a:r>
              <a:rPr lang="en-US" i="1" dirty="0">
                <a:solidFill>
                  <a:schemeClr val="folHlink"/>
                </a:solidFill>
                <a:latin typeface="Calligraph421 BT" pitchFamily="66" charset="0"/>
              </a:rPr>
              <a:t> </a:t>
            </a:r>
            <a:r>
              <a:rPr lang="en-US" i="1" dirty="0" err="1">
                <a:solidFill>
                  <a:schemeClr val="folHlink"/>
                </a:solidFill>
                <a:latin typeface="Calligraph421 BT" pitchFamily="66" charset="0"/>
              </a:rPr>
              <a:t>sus</a:t>
            </a:r>
            <a:r>
              <a:rPr lang="en-US" i="1" dirty="0">
                <a:solidFill>
                  <a:schemeClr val="folHlink"/>
                </a:solidFill>
                <a:latin typeface="Calligraph421 BT" pitchFamily="66" charset="0"/>
              </a:rPr>
              <a:t> </a:t>
            </a:r>
            <a:r>
              <a:rPr lang="en-US" i="1" dirty="0" err="1">
                <a:solidFill>
                  <a:schemeClr val="folHlink"/>
                </a:solidFill>
                <a:latin typeface="Calligraph421 BT" pitchFamily="66" charset="0"/>
              </a:rPr>
              <a:t>declaraciones</a:t>
            </a:r>
            <a:r>
              <a:rPr lang="en-US" i="1" dirty="0">
                <a:solidFill>
                  <a:schemeClr val="folHlink"/>
                </a:solidFill>
                <a:latin typeface="Calligraph421 BT" pitchFamily="66" charset="0"/>
              </a:rPr>
              <a:t> de </a:t>
            </a:r>
            <a:r>
              <a:rPr lang="en-US" i="1" dirty="0" err="1">
                <a:solidFill>
                  <a:schemeClr val="folHlink"/>
                </a:solidFill>
                <a:latin typeface="Calligraph421 BT" pitchFamily="66" charset="0"/>
              </a:rPr>
              <a:t>tal</a:t>
            </a:r>
            <a:r>
              <a:rPr lang="en-US" i="1" dirty="0">
                <a:solidFill>
                  <a:schemeClr val="folHlink"/>
                </a:solidFill>
                <a:latin typeface="Calligraph421 BT" pitchFamily="66" charset="0"/>
              </a:rPr>
              <a:t> </a:t>
            </a:r>
            <a:r>
              <a:rPr lang="en-US" i="1" dirty="0" err="1">
                <a:solidFill>
                  <a:schemeClr val="folHlink"/>
                </a:solidFill>
                <a:latin typeface="Calligraph421 BT" pitchFamily="66" charset="0"/>
              </a:rPr>
              <a:t>maenera</a:t>
            </a:r>
            <a:r>
              <a:rPr lang="en-US" i="1" dirty="0">
                <a:solidFill>
                  <a:schemeClr val="folHlink"/>
                </a:solidFill>
                <a:latin typeface="Calligraph421 BT" pitchFamily="66" charset="0"/>
              </a:rPr>
              <a:t> </a:t>
            </a:r>
            <a:r>
              <a:rPr lang="en-US" i="1" dirty="0" err="1">
                <a:solidFill>
                  <a:schemeClr val="folHlink"/>
                </a:solidFill>
                <a:latin typeface="Calligraph421 BT" pitchFamily="66" charset="0"/>
              </a:rPr>
              <a:t>que</a:t>
            </a:r>
            <a:r>
              <a:rPr lang="en-US" i="1" dirty="0">
                <a:solidFill>
                  <a:schemeClr val="folHlink"/>
                </a:solidFill>
                <a:latin typeface="Calligraph421 BT" pitchFamily="66" charset="0"/>
              </a:rPr>
              <a:t> </a:t>
            </a:r>
            <a:r>
              <a:rPr lang="en-US" i="1" dirty="0" err="1">
                <a:solidFill>
                  <a:schemeClr val="folHlink"/>
                </a:solidFill>
                <a:latin typeface="Calligraph421 BT" pitchFamily="66" charset="0"/>
              </a:rPr>
              <a:t>concuerdan</a:t>
            </a:r>
            <a:r>
              <a:rPr lang="en-US" i="1" dirty="0">
                <a:solidFill>
                  <a:schemeClr val="folHlink"/>
                </a:solidFill>
                <a:latin typeface="Calligraph421 BT" pitchFamily="66" charset="0"/>
              </a:rPr>
              <a:t> con </a:t>
            </a:r>
            <a:r>
              <a:rPr lang="en-US" i="1" dirty="0" err="1">
                <a:solidFill>
                  <a:schemeClr val="folHlink"/>
                </a:solidFill>
                <a:latin typeface="Calligraph421 BT" pitchFamily="66" charset="0"/>
              </a:rPr>
              <a:t>vuestras</a:t>
            </a:r>
            <a:r>
              <a:rPr lang="en-US" i="1" dirty="0">
                <a:solidFill>
                  <a:schemeClr val="folHlink"/>
                </a:solidFill>
                <a:latin typeface="Calligraph421 BT" pitchFamily="66" charset="0"/>
              </a:rPr>
              <a:t> ideas </a:t>
            </a:r>
            <a:r>
              <a:rPr lang="en-US" i="1" dirty="0" err="1">
                <a:solidFill>
                  <a:schemeClr val="folHlink"/>
                </a:solidFill>
                <a:latin typeface="Calligraph421 BT" pitchFamily="66" charset="0"/>
              </a:rPr>
              <a:t>preconcebidas</a:t>
            </a:r>
            <a:r>
              <a:rPr lang="en-US" i="1" dirty="0">
                <a:solidFill>
                  <a:schemeClr val="folHlink"/>
                </a:solidFill>
                <a:latin typeface="Calligraph421 BT" pitchFamily="66" charset="0"/>
              </a:rPr>
              <a:t>”.</a:t>
            </a:r>
            <a:r>
              <a:rPr lang="en-US" dirty="0">
                <a:solidFill>
                  <a:schemeClr val="folHlink"/>
                </a:solidFill>
                <a:latin typeface="Calligraph421 BT" pitchFamily="66" charset="0"/>
              </a:rPr>
              <a:t> </a:t>
            </a:r>
            <a:r>
              <a:rPr lang="en-US" sz="2400" i="1" dirty="0" err="1">
                <a:solidFill>
                  <a:schemeClr val="folHlink"/>
                </a:solidFill>
                <a:latin typeface="Calligraph421 BT" pitchFamily="66" charset="0"/>
              </a:rPr>
              <a:t>Consejos</a:t>
            </a:r>
            <a:r>
              <a:rPr lang="en-US" sz="2400" i="1" dirty="0">
                <a:solidFill>
                  <a:schemeClr val="folHlink"/>
                </a:solidFill>
                <a:latin typeface="Calligraph421 BT" pitchFamily="66" charset="0"/>
              </a:rPr>
              <a:t> </a:t>
            </a:r>
            <a:r>
              <a:rPr lang="en-US" sz="2400" i="1" dirty="0" err="1">
                <a:solidFill>
                  <a:schemeClr val="folHlink"/>
                </a:solidFill>
                <a:latin typeface="Calligraph421 BT" pitchFamily="66" charset="0"/>
              </a:rPr>
              <a:t>sobre</a:t>
            </a:r>
            <a:r>
              <a:rPr lang="en-US" sz="2400" i="1" dirty="0">
                <a:solidFill>
                  <a:schemeClr val="folHlink"/>
                </a:solidFill>
                <a:latin typeface="Calligraph421 BT" pitchFamily="66" charset="0"/>
              </a:rPr>
              <a:t> la </a:t>
            </a:r>
            <a:r>
              <a:rPr lang="en-US" sz="2400" i="1" dirty="0" err="1">
                <a:solidFill>
                  <a:schemeClr val="folHlink"/>
                </a:solidFill>
                <a:latin typeface="Calligraph421 BT" pitchFamily="66" charset="0"/>
              </a:rPr>
              <a:t>obra</a:t>
            </a:r>
            <a:r>
              <a:rPr lang="en-US" sz="2400" i="1" dirty="0">
                <a:solidFill>
                  <a:schemeClr val="folHlink"/>
                </a:solidFill>
                <a:latin typeface="Calligraph421 BT" pitchFamily="66" charset="0"/>
              </a:rPr>
              <a:t> de la </a:t>
            </a:r>
            <a:r>
              <a:rPr lang="en-US" sz="2400" i="1" dirty="0" err="1">
                <a:solidFill>
                  <a:schemeClr val="folHlink"/>
                </a:solidFill>
                <a:latin typeface="Calligraph421 BT" pitchFamily="66" charset="0"/>
              </a:rPr>
              <a:t>Escuela</a:t>
            </a:r>
            <a:r>
              <a:rPr lang="en-US" sz="2400" i="1" dirty="0">
                <a:solidFill>
                  <a:schemeClr val="folHlink"/>
                </a:solidFill>
                <a:latin typeface="Calligraph421 BT" pitchFamily="66" charset="0"/>
              </a:rPr>
              <a:t> </a:t>
            </a:r>
            <a:r>
              <a:rPr lang="en-US" sz="2400" i="1" dirty="0" err="1">
                <a:solidFill>
                  <a:schemeClr val="folHlink"/>
                </a:solidFill>
                <a:latin typeface="Calligraph421 BT" pitchFamily="66" charset="0"/>
              </a:rPr>
              <a:t>Sabática</a:t>
            </a:r>
            <a:r>
              <a:rPr lang="en-US" sz="2400" dirty="0">
                <a:solidFill>
                  <a:schemeClr val="folHlink"/>
                </a:solidFill>
                <a:latin typeface="Calligraph421 BT" pitchFamily="66" charset="0"/>
              </a:rPr>
              <a:t>, </a:t>
            </a:r>
            <a:r>
              <a:rPr lang="en-US" sz="2400" dirty="0" err="1">
                <a:solidFill>
                  <a:schemeClr val="folHlink"/>
                </a:solidFill>
                <a:latin typeface="Calligraph421 BT" pitchFamily="66" charset="0"/>
              </a:rPr>
              <a:t>pág</a:t>
            </a:r>
            <a:r>
              <a:rPr lang="en-US" sz="2400" dirty="0">
                <a:solidFill>
                  <a:schemeClr val="folHlink"/>
                </a:solidFill>
                <a:latin typeface="Calligraph421 BT" pitchFamily="66" charset="0"/>
              </a:rPr>
              <a:t>. 27.</a:t>
            </a:r>
            <a:endParaRPr lang="es-ES" sz="2400" dirty="0">
              <a:solidFill>
                <a:schemeClr val="folHlink"/>
              </a:solidFill>
              <a:latin typeface="Calligraph421 B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animEffect transition="in" filter="dissolve">
                                      <p:cBhvr>
                                        <p:cTn id="7" dur="500"/>
                                        <p:tgtEl>
                                          <p:spTgt spid="972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7283">
                                            <p:txEl>
                                              <p:pRg st="1" end="1"/>
                                            </p:txEl>
                                          </p:spTgt>
                                        </p:tgtEl>
                                        <p:attrNameLst>
                                          <p:attrName>style.visibility</p:attrName>
                                        </p:attrNameLst>
                                      </p:cBhvr>
                                      <p:to>
                                        <p:strVal val="visible"/>
                                      </p:to>
                                    </p:set>
                                    <p:animEffect transition="in" filter="dissolve">
                                      <p:cBhvr>
                                        <p:cTn id="12" dur="500"/>
                                        <p:tgtEl>
                                          <p:spTgt spid="972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bldLvl="2"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11266" name="Picture 2" descr="C:\Users\Pr. Marcos Salas\Pictures\RELIGIOSAS\BIBLIA\01-Biblia\Biblia-Especiales\Biblia-Esp-37-Mundo-Razas.jpg"/>
          <p:cNvPicPr>
            <a:picLocks noChangeAspect="1" noChangeArrowheads="1"/>
          </p:cNvPicPr>
          <p:nvPr/>
        </p:nvPicPr>
        <p:blipFill>
          <a:blip r:embed="rId2"/>
          <a:srcRect/>
          <a:stretch>
            <a:fillRect/>
          </a:stretch>
        </p:blipFill>
        <p:spPr bwMode="auto">
          <a:xfrm>
            <a:off x="5214942" y="4405367"/>
            <a:ext cx="1828811" cy="2452633"/>
          </a:xfrm>
          <a:prstGeom prst="rect">
            <a:avLst/>
          </a:prstGeom>
          <a:ln>
            <a:noFill/>
          </a:ln>
          <a:effectLst>
            <a:outerShdw blurRad="190500" algn="tl" rotWithShape="0">
              <a:srgbClr val="000000">
                <a:alpha val="70000"/>
              </a:srgbClr>
            </a:outerShdw>
          </a:effectLst>
        </p:spPr>
      </p:pic>
      <p:sp>
        <p:nvSpPr>
          <p:cNvPr id="98306" name="Rectangle 2"/>
          <p:cNvSpPr>
            <a:spLocks noGrp="1" noChangeArrowheads="1"/>
          </p:cNvSpPr>
          <p:nvPr>
            <p:ph type="title"/>
          </p:nvPr>
        </p:nvSpPr>
        <p:spPr/>
        <p:txBody>
          <a:bodyPr/>
          <a:lstStyle/>
          <a:p>
            <a:r>
              <a:rPr lang="en-US" dirty="0">
                <a:latin typeface="Bangle" pitchFamily="2" charset="0"/>
              </a:rPr>
              <a:t>La </a:t>
            </a:r>
            <a:r>
              <a:rPr lang="en-US" dirty="0" err="1">
                <a:latin typeface="Bangle" pitchFamily="2" charset="0"/>
              </a:rPr>
              <a:t>tradición</a:t>
            </a:r>
            <a:r>
              <a:rPr lang="en-US" dirty="0">
                <a:latin typeface="Bangle" pitchFamily="2" charset="0"/>
              </a:rPr>
              <a:t> personal</a:t>
            </a:r>
            <a:endParaRPr lang="es-ES" dirty="0">
              <a:latin typeface="Bangle" pitchFamily="2" charset="0"/>
            </a:endParaRPr>
          </a:p>
        </p:txBody>
      </p:sp>
      <p:sp>
        <p:nvSpPr>
          <p:cNvPr id="98307" name="Rectangle 3"/>
          <p:cNvSpPr>
            <a:spLocks noGrp="1" noChangeArrowheads="1"/>
          </p:cNvSpPr>
          <p:nvPr>
            <p:ph idx="1"/>
          </p:nvPr>
        </p:nvSpPr>
        <p:spPr>
          <a:xfrm>
            <a:off x="914400" y="2209800"/>
            <a:ext cx="7772400" cy="4114800"/>
          </a:xfrm>
        </p:spPr>
        <p:txBody>
          <a:bodyPr/>
          <a:lstStyle/>
          <a:p>
            <a:pPr>
              <a:buFont typeface="Wingdings" pitchFamily="2" charset="2"/>
              <a:buChar char="§"/>
            </a:pPr>
            <a:r>
              <a:rPr lang="en-US" dirty="0">
                <a:ln>
                  <a:solidFill>
                    <a:schemeClr val="tx1"/>
                  </a:solidFill>
                </a:ln>
                <a:solidFill>
                  <a:srgbClr val="FF0000"/>
                </a:solidFill>
                <a:latin typeface="Calligraph421 BT" pitchFamily="66" charset="0"/>
              </a:rPr>
              <a:t>Su “</a:t>
            </a:r>
            <a:r>
              <a:rPr lang="en-US" dirty="0" err="1">
                <a:ln>
                  <a:solidFill>
                    <a:schemeClr val="tx1"/>
                  </a:solidFill>
                </a:ln>
                <a:solidFill>
                  <a:srgbClr val="FF0000"/>
                </a:solidFill>
                <a:latin typeface="Calligraph421 BT" pitchFamily="66" charset="0"/>
              </a:rPr>
              <a:t>tradición</a:t>
            </a:r>
            <a:r>
              <a:rPr lang="en-US" dirty="0">
                <a:ln>
                  <a:solidFill>
                    <a:schemeClr val="tx1"/>
                  </a:solidFill>
                </a:ln>
                <a:solidFill>
                  <a:srgbClr val="FF0000"/>
                </a:solidFill>
                <a:latin typeface="Calligraph421 BT" pitchFamily="66" charset="0"/>
              </a:rPr>
              <a:t> personal” se </a:t>
            </a:r>
            <a:r>
              <a:rPr lang="en-US" dirty="0" err="1">
                <a:ln>
                  <a:solidFill>
                    <a:schemeClr val="tx1"/>
                  </a:solidFill>
                </a:ln>
                <a:solidFill>
                  <a:srgbClr val="FF0000"/>
                </a:solidFill>
                <a:latin typeface="Calligraph421 BT" pitchFamily="66" charset="0"/>
              </a:rPr>
              <a:t>compone</a:t>
            </a:r>
            <a:r>
              <a:rPr lang="en-US" dirty="0">
                <a:ln>
                  <a:solidFill>
                    <a:schemeClr val="tx1"/>
                  </a:solidFill>
                </a:ln>
                <a:solidFill>
                  <a:srgbClr val="FF0000"/>
                </a:solidFill>
                <a:latin typeface="Calligraph421 BT" pitchFamily="66" charset="0"/>
              </a:rPr>
              <a:t> de </a:t>
            </a:r>
            <a:r>
              <a:rPr lang="en-US" dirty="0" err="1">
                <a:ln>
                  <a:solidFill>
                    <a:schemeClr val="tx1"/>
                  </a:solidFill>
                </a:ln>
                <a:solidFill>
                  <a:srgbClr val="FF0000"/>
                </a:solidFill>
                <a:latin typeface="Calligraph421 BT" pitchFamily="66" charset="0"/>
              </a:rPr>
              <a:t>las</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cosas</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que</a:t>
            </a:r>
            <a:r>
              <a:rPr lang="en-US" dirty="0">
                <a:ln>
                  <a:solidFill>
                    <a:schemeClr val="tx1"/>
                  </a:solidFill>
                </a:ln>
                <a:solidFill>
                  <a:srgbClr val="FF0000"/>
                </a:solidFill>
                <a:latin typeface="Calligraph421 BT" pitchFamily="66" charset="0"/>
              </a:rPr>
              <a:t> le ha </a:t>
            </a:r>
            <a:r>
              <a:rPr lang="en-US" dirty="0" err="1">
                <a:ln>
                  <a:solidFill>
                    <a:schemeClr val="tx1"/>
                  </a:solidFill>
                </a:ln>
                <a:solidFill>
                  <a:srgbClr val="FF0000"/>
                </a:solidFill>
                <a:latin typeface="Calligraph421 BT" pitchFamily="66" charset="0"/>
              </a:rPr>
              <a:t>inculcado</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su</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medio</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ambiente</a:t>
            </a:r>
            <a:r>
              <a:rPr lang="en-US" dirty="0">
                <a:ln>
                  <a:solidFill>
                    <a:schemeClr val="tx1"/>
                  </a:solidFill>
                </a:ln>
                <a:solidFill>
                  <a:srgbClr val="FF0000"/>
                </a:solidFill>
                <a:latin typeface="Calligraph421 BT" pitchFamily="66" charset="0"/>
              </a:rPr>
              <a:t>, los </a:t>
            </a:r>
            <a:r>
              <a:rPr lang="en-US" dirty="0" err="1">
                <a:ln>
                  <a:solidFill>
                    <a:schemeClr val="tx1"/>
                  </a:solidFill>
                </a:ln>
                <a:solidFill>
                  <a:srgbClr val="FF0000"/>
                </a:solidFill>
                <a:latin typeface="Calligraph421 BT" pitchFamily="66" charset="0"/>
              </a:rPr>
              <a:t>sermones</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las</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clases</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mas</a:t>
            </a:r>
            <a:r>
              <a:rPr lang="en-US" dirty="0">
                <a:ln>
                  <a:solidFill>
                    <a:schemeClr val="tx1"/>
                  </a:solidFill>
                </a:ln>
                <a:solidFill>
                  <a:srgbClr val="FF0000"/>
                </a:solidFill>
                <a:latin typeface="Calligraph421 BT" pitchFamily="66" charset="0"/>
              </a:rPr>
              <a:t> los </a:t>
            </a:r>
            <a:r>
              <a:rPr lang="es-ES" dirty="0">
                <a:ln>
                  <a:solidFill>
                    <a:schemeClr val="tx1"/>
                  </a:solidFill>
                </a:ln>
                <a:solidFill>
                  <a:srgbClr val="FF0000"/>
                </a:solidFill>
                <a:latin typeface="Calligraph421 BT" pitchFamily="66" charset="0"/>
              </a:rPr>
              <a:t>cliché</a:t>
            </a:r>
            <a:r>
              <a:rPr lang="en-US" dirty="0">
                <a:ln>
                  <a:solidFill>
                    <a:schemeClr val="tx1"/>
                  </a:solidFill>
                </a:ln>
                <a:solidFill>
                  <a:srgbClr val="FF0000"/>
                </a:solidFill>
                <a:latin typeface="Calligraph421 BT" pitchFamily="66" charset="0"/>
              </a:rPr>
              <a:t>s</a:t>
            </a:r>
            <a:r>
              <a:rPr lang="es-ES" dirty="0">
                <a:ln>
                  <a:solidFill>
                    <a:schemeClr val="tx1"/>
                  </a:solidFill>
                </a:ln>
                <a:solidFill>
                  <a:srgbClr val="FF0000"/>
                </a:solidFill>
                <a:latin typeface="Calligraph421 BT" pitchFamily="66" charset="0"/>
              </a:rPr>
              <a:t> </a:t>
            </a:r>
            <a:r>
              <a:rPr lang="en-US" dirty="0">
                <a:ln>
                  <a:solidFill>
                    <a:schemeClr val="tx1"/>
                  </a:solidFill>
                </a:ln>
                <a:solidFill>
                  <a:srgbClr val="FF0000"/>
                </a:solidFill>
                <a:latin typeface="Calligraph421 BT" pitchFamily="66" charset="0"/>
              </a:rPr>
              <a:t>y </a:t>
            </a:r>
            <a:r>
              <a:rPr lang="en-US" dirty="0" err="1">
                <a:ln>
                  <a:solidFill>
                    <a:schemeClr val="tx1"/>
                  </a:solidFill>
                </a:ln>
                <a:solidFill>
                  <a:srgbClr val="FF0000"/>
                </a:solidFill>
                <a:latin typeface="Calligraph421 BT" pitchFamily="66" charset="0"/>
              </a:rPr>
              <a:t>generalizaciones</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que</a:t>
            </a:r>
            <a:r>
              <a:rPr lang="en-US" dirty="0">
                <a:ln>
                  <a:solidFill>
                    <a:schemeClr val="tx1"/>
                  </a:solidFill>
                </a:ln>
                <a:solidFill>
                  <a:srgbClr val="FF0000"/>
                </a:solidFill>
                <a:latin typeface="Calligraph421 BT" pitchFamily="66" charset="0"/>
              </a:rPr>
              <a:t> ha </a:t>
            </a:r>
            <a:r>
              <a:rPr lang="en-US" dirty="0" err="1">
                <a:ln>
                  <a:solidFill>
                    <a:schemeClr val="tx1"/>
                  </a:solidFill>
                </a:ln>
                <a:solidFill>
                  <a:srgbClr val="FF0000"/>
                </a:solidFill>
                <a:latin typeface="Calligraph421 BT" pitchFamily="66" charset="0"/>
              </a:rPr>
              <a:t>llegado</a:t>
            </a:r>
            <a:r>
              <a:rPr lang="en-US" dirty="0">
                <a:ln>
                  <a:solidFill>
                    <a:schemeClr val="tx1"/>
                  </a:solidFill>
                </a:ln>
                <a:solidFill>
                  <a:srgbClr val="FF0000"/>
                </a:solidFill>
                <a:latin typeface="Calligraph421 BT" pitchFamily="66" charset="0"/>
              </a:rPr>
              <a:t> a </a:t>
            </a:r>
            <a:r>
              <a:rPr lang="en-US" dirty="0" err="1">
                <a:ln>
                  <a:solidFill>
                    <a:schemeClr val="tx1"/>
                  </a:solidFill>
                </a:ln>
                <a:solidFill>
                  <a:srgbClr val="FF0000"/>
                </a:solidFill>
                <a:latin typeface="Calligraph421 BT" pitchFamily="66" charset="0"/>
              </a:rPr>
              <a:t>aceptar</a:t>
            </a:r>
            <a:r>
              <a:rPr lang="en-US" dirty="0">
                <a:ln>
                  <a:solidFill>
                    <a:schemeClr val="tx1"/>
                  </a:solidFill>
                </a:ln>
                <a:solidFill>
                  <a:srgbClr val="FF0000"/>
                </a:solidFill>
                <a:latin typeface="Calligraph421 BT" pitchFamily="66" charset="0"/>
              </a:rPr>
              <a:t>, </a:t>
            </a:r>
            <a:r>
              <a:rPr lang="es-ES" dirty="0" err="1">
                <a:ln>
                  <a:solidFill>
                    <a:schemeClr val="tx1"/>
                  </a:solidFill>
                </a:ln>
                <a:solidFill>
                  <a:srgbClr val="FF0000"/>
                </a:solidFill>
                <a:latin typeface="Calligraph421 BT" pitchFamily="66" charset="0"/>
              </a:rPr>
              <a:t>concient</a:t>
            </a:r>
            <a:r>
              <a:rPr lang="en-US" dirty="0">
                <a:ln>
                  <a:solidFill>
                    <a:schemeClr val="tx1"/>
                  </a:solidFill>
                </a:ln>
                <a:solidFill>
                  <a:srgbClr val="FF0000"/>
                </a:solidFill>
                <a:latin typeface="Calligraph421 BT" pitchFamily="66" charset="0"/>
              </a:rPr>
              <a:t>e</a:t>
            </a:r>
            <a:r>
              <a:rPr lang="es-ES" dirty="0">
                <a:ln>
                  <a:solidFill>
                    <a:schemeClr val="tx1"/>
                  </a:solidFill>
                </a:ln>
                <a:solidFill>
                  <a:srgbClr val="FF0000"/>
                </a:solidFill>
                <a:latin typeface="Calligraph421 BT" pitchFamily="66" charset="0"/>
              </a:rPr>
              <a:t> o </a:t>
            </a:r>
            <a:r>
              <a:rPr lang="es-ES" dirty="0" err="1">
                <a:ln>
                  <a:solidFill>
                    <a:schemeClr val="tx1"/>
                  </a:solidFill>
                </a:ln>
                <a:solidFill>
                  <a:srgbClr val="FF0000"/>
                </a:solidFill>
                <a:latin typeface="Calligraph421 BT" pitchFamily="66" charset="0"/>
              </a:rPr>
              <a:t>inconcient</a:t>
            </a:r>
            <a:r>
              <a:rPr lang="en-US" dirty="0">
                <a:ln>
                  <a:solidFill>
                    <a:schemeClr val="tx1"/>
                  </a:solidFill>
                </a:ln>
                <a:solidFill>
                  <a:srgbClr val="FF0000"/>
                </a:solidFill>
                <a:latin typeface="Calligraph421 BT" pitchFamily="66" charset="0"/>
              </a:rPr>
              <a:t>e</a:t>
            </a:r>
            <a:r>
              <a:rPr lang="es-ES" dirty="0">
                <a:ln>
                  <a:solidFill>
                    <a:schemeClr val="tx1"/>
                  </a:solidFill>
                </a:ln>
                <a:solidFill>
                  <a:srgbClr val="FF0000"/>
                </a:solidFill>
                <a:latin typeface="Calligraph421 BT" pitchFamily="66" charset="0"/>
              </a:rPr>
              <a:t>mente</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como</a:t>
            </a:r>
            <a:r>
              <a:rPr lang="en-US" dirty="0">
                <a:ln>
                  <a:solidFill>
                    <a:schemeClr val="tx1"/>
                  </a:solidFill>
                </a:ln>
                <a:solidFill>
                  <a:srgbClr val="FF0000"/>
                </a:solidFill>
                <a:latin typeface="Calligraph421 BT" pitchFamily="66" charset="0"/>
              </a:rPr>
              <a:t> la </a:t>
            </a:r>
            <a:r>
              <a:rPr lang="en-US" dirty="0" err="1">
                <a:ln>
                  <a:solidFill>
                    <a:schemeClr val="tx1"/>
                  </a:solidFill>
                </a:ln>
                <a:solidFill>
                  <a:srgbClr val="FF0000"/>
                </a:solidFill>
                <a:latin typeface="Calligraph421 BT" pitchFamily="66" charset="0"/>
              </a:rPr>
              <a:t>manera</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normal”de</a:t>
            </a:r>
            <a:r>
              <a:rPr lang="en-US" dirty="0">
                <a:ln>
                  <a:solidFill>
                    <a:schemeClr val="tx1"/>
                  </a:solidFill>
                </a:ln>
                <a:solidFill>
                  <a:srgbClr val="FF0000"/>
                </a:solidFill>
                <a:latin typeface="Calligraph421 BT" pitchFamily="66" charset="0"/>
              </a:rPr>
              <a:t> </a:t>
            </a:r>
            <a:r>
              <a:rPr lang="en-US" dirty="0" err="1">
                <a:ln>
                  <a:solidFill>
                    <a:schemeClr val="tx1"/>
                  </a:solidFill>
                </a:ln>
                <a:solidFill>
                  <a:srgbClr val="FF0000"/>
                </a:solidFill>
                <a:latin typeface="Calligraph421 BT" pitchFamily="66" charset="0"/>
              </a:rPr>
              <a:t>expresar</a:t>
            </a:r>
            <a:r>
              <a:rPr lang="en-US" dirty="0">
                <a:ln>
                  <a:solidFill>
                    <a:schemeClr val="tx1"/>
                  </a:solidFill>
                </a:ln>
                <a:solidFill>
                  <a:srgbClr val="FF0000"/>
                </a:solidFill>
                <a:latin typeface="Calligraph421 BT" pitchFamily="66" charset="0"/>
              </a:rPr>
              <a:t> ideas en el </a:t>
            </a:r>
            <a:r>
              <a:rPr lang="en-US" dirty="0" err="1">
                <a:ln>
                  <a:solidFill>
                    <a:schemeClr val="tx1"/>
                  </a:solidFill>
                </a:ln>
                <a:solidFill>
                  <a:srgbClr val="FF0000"/>
                </a:solidFill>
                <a:latin typeface="Calligraph421 BT" pitchFamily="66" charset="0"/>
              </a:rPr>
              <a:t>vocabulario</a:t>
            </a:r>
            <a:r>
              <a:rPr lang="en-US" dirty="0">
                <a:ln>
                  <a:solidFill>
                    <a:schemeClr val="tx1"/>
                  </a:solidFill>
                </a:ln>
                <a:solidFill>
                  <a:srgbClr val="FF0000"/>
                </a:solidFill>
                <a:latin typeface="Calligraph421 BT" pitchFamily="66" charset="0"/>
              </a:rPr>
              <a:t> del </a:t>
            </a:r>
            <a:r>
              <a:rPr lang="en-US" dirty="0" err="1">
                <a:ln>
                  <a:solidFill>
                    <a:schemeClr val="tx1"/>
                  </a:solidFill>
                </a:ln>
                <a:solidFill>
                  <a:srgbClr val="FF0000"/>
                </a:solidFill>
                <a:latin typeface="Calligraph421 BT" pitchFamily="66" charset="0"/>
              </a:rPr>
              <a:t>grupo</a:t>
            </a:r>
            <a:r>
              <a:rPr lang="en-US" dirty="0">
                <a:ln>
                  <a:solidFill>
                    <a:schemeClr val="tx1"/>
                  </a:solidFill>
                </a:ln>
                <a:solidFill>
                  <a:srgbClr val="FF0000"/>
                </a:solidFill>
                <a:latin typeface="Calligraph421 BT" pitchFamily="66" charset="0"/>
              </a:rPr>
              <a:t>. </a:t>
            </a:r>
            <a:endParaRPr lang="es-ES" dirty="0">
              <a:ln>
                <a:solidFill>
                  <a:schemeClr val="tx1"/>
                </a:solidFill>
              </a:ln>
              <a:solidFill>
                <a:srgbClr val="FF0000"/>
              </a:solidFill>
              <a:latin typeface="Calligraph421 B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Effect transition="in" filter="dissolve">
                                      <p:cBhvr>
                                        <p:cTn id="7" dur="500"/>
                                        <p:tgtEl>
                                          <p:spTgt spid="983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bldLvl="2"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dirty="0">
                <a:latin typeface="Bangle" pitchFamily="2" charset="0"/>
              </a:rPr>
              <a:t>La </a:t>
            </a:r>
            <a:r>
              <a:rPr lang="en-US" dirty="0" err="1">
                <a:latin typeface="Bangle" pitchFamily="2" charset="0"/>
              </a:rPr>
              <a:t>tradición</a:t>
            </a:r>
            <a:r>
              <a:rPr lang="en-US" dirty="0">
                <a:latin typeface="Bangle" pitchFamily="2" charset="0"/>
              </a:rPr>
              <a:t> personal</a:t>
            </a:r>
            <a:endParaRPr lang="es-ES" dirty="0">
              <a:latin typeface="Bangle" pitchFamily="2" charset="0"/>
            </a:endParaRPr>
          </a:p>
        </p:txBody>
      </p:sp>
      <p:sp>
        <p:nvSpPr>
          <p:cNvPr id="99331" name="Rectangle 3"/>
          <p:cNvSpPr>
            <a:spLocks noGrp="1" noChangeArrowheads="1"/>
          </p:cNvSpPr>
          <p:nvPr>
            <p:ph idx="1"/>
          </p:nvPr>
        </p:nvSpPr>
        <p:spPr>
          <a:xfrm>
            <a:off x="457200" y="2209800"/>
            <a:ext cx="8153400" cy="4114800"/>
          </a:xfrm>
        </p:spPr>
        <p:txBody>
          <a:bodyPr/>
          <a:lstStyle/>
          <a:p>
            <a:pPr>
              <a:lnSpc>
                <a:spcPct val="90000"/>
              </a:lnSpc>
              <a:buNone/>
            </a:pPr>
            <a:r>
              <a:rPr lang="en-US" sz="2800" i="1" dirty="0">
                <a:latin typeface="Calligraph421 BT" pitchFamily="66" charset="0"/>
              </a:rPr>
              <a:t>“Los </a:t>
            </a:r>
            <a:r>
              <a:rPr lang="en-US" sz="2800" i="1" dirty="0" err="1">
                <a:latin typeface="Calligraph421 BT" pitchFamily="66" charset="0"/>
              </a:rPr>
              <a:t>escribas</a:t>
            </a:r>
            <a:r>
              <a:rPr lang="en-US" sz="2800" i="1" dirty="0">
                <a:latin typeface="Calligraph421 BT" pitchFamily="66" charset="0"/>
              </a:rPr>
              <a:t> </a:t>
            </a:r>
            <a:r>
              <a:rPr lang="en-US" sz="2800" i="1" dirty="0" err="1">
                <a:latin typeface="Calligraph421 BT" pitchFamily="66" charset="0"/>
              </a:rPr>
              <a:t>habían</a:t>
            </a:r>
            <a:r>
              <a:rPr lang="en-US" sz="2800" i="1" dirty="0">
                <a:latin typeface="Calligraph421 BT" pitchFamily="66" charset="0"/>
              </a:rPr>
              <a:t> </a:t>
            </a:r>
            <a:r>
              <a:rPr lang="en-US" sz="2800" i="1" dirty="0" err="1">
                <a:latin typeface="Calligraph421 BT" pitchFamily="66" charset="0"/>
              </a:rPr>
              <a:t>trabajado</a:t>
            </a:r>
            <a:r>
              <a:rPr lang="en-US" sz="2800" i="1" dirty="0">
                <a:latin typeface="Calligraph421 BT" pitchFamily="66" charset="0"/>
              </a:rPr>
              <a:t> </a:t>
            </a:r>
            <a:r>
              <a:rPr lang="en-US" sz="2800" i="1" dirty="0" err="1">
                <a:latin typeface="Calligraph421 BT" pitchFamily="66" charset="0"/>
              </a:rPr>
              <a:t>para</a:t>
            </a:r>
            <a:r>
              <a:rPr lang="en-US" sz="2800" i="1" dirty="0">
                <a:latin typeface="Calligraph421 BT" pitchFamily="66" charset="0"/>
              </a:rPr>
              <a:t> </a:t>
            </a:r>
            <a:r>
              <a:rPr lang="en-US" sz="2800" i="1" u="sng" dirty="0" err="1">
                <a:latin typeface="Calligraph421 BT" pitchFamily="66" charset="0"/>
              </a:rPr>
              <a:t>afirmar</a:t>
            </a:r>
            <a:r>
              <a:rPr lang="en-US" sz="2800" i="1" u="sng" dirty="0">
                <a:latin typeface="Calligraph421 BT" pitchFamily="66" charset="0"/>
              </a:rPr>
              <a:t> </a:t>
            </a:r>
            <a:r>
              <a:rPr lang="en-US" sz="2800" i="1" u="sng" dirty="0" err="1">
                <a:latin typeface="Calligraph421 BT" pitchFamily="66" charset="0"/>
              </a:rPr>
              <a:t>sus</a:t>
            </a:r>
            <a:r>
              <a:rPr lang="en-US" sz="2800" i="1" u="sng" dirty="0">
                <a:latin typeface="Calligraph421 BT" pitchFamily="66" charset="0"/>
              </a:rPr>
              <a:t> </a:t>
            </a:r>
            <a:r>
              <a:rPr lang="en-US" sz="2800" i="1" u="sng" dirty="0" err="1">
                <a:latin typeface="Calligraph421 BT" pitchFamily="66" charset="0"/>
              </a:rPr>
              <a:t>propias</a:t>
            </a:r>
            <a:r>
              <a:rPr lang="en-US" sz="2800" i="1" u="sng" dirty="0">
                <a:latin typeface="Calligraph421 BT" pitchFamily="66" charset="0"/>
              </a:rPr>
              <a:t> </a:t>
            </a:r>
            <a:r>
              <a:rPr lang="en-US" sz="2800" i="1" u="sng" dirty="0" err="1">
                <a:latin typeface="Calligraph421 BT" pitchFamily="66" charset="0"/>
              </a:rPr>
              <a:t>teorías</a:t>
            </a:r>
            <a:r>
              <a:rPr lang="en-US" sz="2800" i="1" dirty="0">
                <a:latin typeface="Calligraph421 BT" pitchFamily="66" charset="0"/>
              </a:rPr>
              <a:t>, y </a:t>
            </a:r>
            <a:r>
              <a:rPr lang="en-US" sz="2800" i="1" dirty="0" err="1">
                <a:latin typeface="Calligraph421 BT" pitchFamily="66" charset="0"/>
              </a:rPr>
              <a:t>tenían</a:t>
            </a:r>
            <a:r>
              <a:rPr lang="en-US" sz="2800" i="1" dirty="0">
                <a:latin typeface="Calligraph421 BT" pitchFamily="66" charset="0"/>
              </a:rPr>
              <a:t> </a:t>
            </a:r>
            <a:r>
              <a:rPr lang="en-US" sz="2800" i="1" dirty="0" err="1">
                <a:latin typeface="Calligraph421 BT" pitchFamily="66" charset="0"/>
              </a:rPr>
              <a:t>que</a:t>
            </a:r>
            <a:r>
              <a:rPr lang="en-US" sz="2800" i="1" dirty="0">
                <a:latin typeface="Calligraph421 BT" pitchFamily="66" charset="0"/>
              </a:rPr>
              <a:t> </a:t>
            </a:r>
            <a:r>
              <a:rPr lang="en-US" sz="2800" i="1" dirty="0" err="1">
                <a:latin typeface="Calligraph421 BT" pitchFamily="66" charset="0"/>
              </a:rPr>
              <a:t>esforzarse</a:t>
            </a:r>
            <a:r>
              <a:rPr lang="en-US" sz="2800" i="1" dirty="0">
                <a:latin typeface="Calligraph421 BT" pitchFamily="66" charset="0"/>
              </a:rPr>
              <a:t> </a:t>
            </a:r>
            <a:r>
              <a:rPr lang="en-US" sz="2800" i="1" dirty="0" err="1">
                <a:latin typeface="Calligraph421 BT" pitchFamily="66" charset="0"/>
              </a:rPr>
              <a:t>para</a:t>
            </a:r>
            <a:r>
              <a:rPr lang="en-US" sz="2800" i="1" dirty="0">
                <a:latin typeface="Calligraph421 BT" pitchFamily="66" charset="0"/>
              </a:rPr>
              <a:t> </a:t>
            </a:r>
            <a:r>
              <a:rPr lang="en-US" sz="2800" i="1" dirty="0" err="1">
                <a:latin typeface="Calligraph421 BT" pitchFamily="66" charset="0"/>
              </a:rPr>
              <a:t>sostenerlas</a:t>
            </a:r>
            <a:r>
              <a:rPr lang="en-US" sz="2800" i="1" dirty="0">
                <a:latin typeface="Calligraph421 BT" pitchFamily="66" charset="0"/>
              </a:rPr>
              <a:t> y </a:t>
            </a:r>
            <a:r>
              <a:rPr lang="en-US" sz="2800" i="1" dirty="0" err="1">
                <a:latin typeface="Calligraph421 BT" pitchFamily="66" charset="0"/>
              </a:rPr>
              <a:t>para</a:t>
            </a:r>
            <a:r>
              <a:rPr lang="en-US" sz="2800" i="1" dirty="0">
                <a:latin typeface="Calligraph421 BT" pitchFamily="66" charset="0"/>
              </a:rPr>
              <a:t> </a:t>
            </a:r>
            <a:r>
              <a:rPr lang="en-US" sz="2800" i="1" dirty="0" err="1">
                <a:latin typeface="Calligraph421 BT" pitchFamily="66" charset="0"/>
              </a:rPr>
              <a:t>conservar</a:t>
            </a:r>
            <a:r>
              <a:rPr lang="en-US" sz="2800" i="1" dirty="0">
                <a:latin typeface="Calligraph421 BT" pitchFamily="66" charset="0"/>
              </a:rPr>
              <a:t> </a:t>
            </a:r>
            <a:r>
              <a:rPr lang="en-US" sz="2800" i="1" dirty="0" err="1">
                <a:latin typeface="Calligraph421 BT" pitchFamily="66" charset="0"/>
              </a:rPr>
              <a:t>su</a:t>
            </a:r>
            <a:r>
              <a:rPr lang="en-US" sz="2800" i="1" dirty="0">
                <a:latin typeface="Calligraph421 BT" pitchFamily="66" charset="0"/>
              </a:rPr>
              <a:t> </a:t>
            </a:r>
            <a:r>
              <a:rPr lang="en-US" sz="2800" i="1" dirty="0" err="1">
                <a:latin typeface="Calligraph421 BT" pitchFamily="66" charset="0"/>
              </a:rPr>
              <a:t>influencia</a:t>
            </a:r>
            <a:r>
              <a:rPr lang="en-US" sz="2800" i="1" dirty="0">
                <a:latin typeface="Calligraph421 BT" pitchFamily="66" charset="0"/>
              </a:rPr>
              <a:t> </a:t>
            </a:r>
            <a:r>
              <a:rPr lang="en-US" sz="2800" i="1" dirty="0" err="1">
                <a:latin typeface="Calligraph421 BT" pitchFamily="66" charset="0"/>
              </a:rPr>
              <a:t>sobre</a:t>
            </a:r>
            <a:r>
              <a:rPr lang="en-US" sz="2800" i="1" dirty="0">
                <a:latin typeface="Calligraph421 BT" pitchFamily="66" charset="0"/>
              </a:rPr>
              <a:t> </a:t>
            </a:r>
            <a:r>
              <a:rPr lang="en-US" sz="2800" i="1" dirty="0" err="1">
                <a:latin typeface="Calligraph421 BT" pitchFamily="66" charset="0"/>
              </a:rPr>
              <a:t>las</a:t>
            </a:r>
            <a:r>
              <a:rPr lang="en-US" sz="2800" i="1" dirty="0">
                <a:latin typeface="Calligraph421 BT" pitchFamily="66" charset="0"/>
              </a:rPr>
              <a:t> </a:t>
            </a:r>
            <a:r>
              <a:rPr lang="en-US" sz="2800" i="1" dirty="0" err="1">
                <a:latin typeface="Calligraph421 BT" pitchFamily="66" charset="0"/>
              </a:rPr>
              <a:t>mentes</a:t>
            </a:r>
            <a:r>
              <a:rPr lang="en-US" sz="2800" i="1" dirty="0">
                <a:latin typeface="Calligraph421 BT" pitchFamily="66" charset="0"/>
              </a:rPr>
              <a:t> del pueblo </a:t>
            </a:r>
            <a:r>
              <a:rPr lang="en-US" sz="2800" i="1" dirty="0" err="1">
                <a:latin typeface="Calligraph421 BT" pitchFamily="66" charset="0"/>
              </a:rPr>
              <a:t>mediante</a:t>
            </a:r>
            <a:r>
              <a:rPr lang="en-US" sz="2800" i="1" dirty="0">
                <a:latin typeface="Calligraph421 BT" pitchFamily="66" charset="0"/>
              </a:rPr>
              <a:t> </a:t>
            </a:r>
            <a:r>
              <a:rPr lang="en-US" sz="2800" i="1" dirty="0" err="1">
                <a:latin typeface="Calligraph421 BT" pitchFamily="66" charset="0"/>
              </a:rPr>
              <a:t>una</a:t>
            </a:r>
            <a:r>
              <a:rPr lang="en-US" sz="2800" i="1" dirty="0">
                <a:latin typeface="Calligraph421 BT" pitchFamily="66" charset="0"/>
              </a:rPr>
              <a:t> </a:t>
            </a:r>
            <a:r>
              <a:rPr lang="en-US" sz="2800" i="1" u="sng" dirty="0">
                <a:latin typeface="Calligraph421 BT" pitchFamily="66" charset="0"/>
              </a:rPr>
              <a:t>interminable </a:t>
            </a:r>
            <a:r>
              <a:rPr lang="en-US" sz="2800" i="1" u="sng" dirty="0" err="1">
                <a:latin typeface="Calligraph421 BT" pitchFamily="66" charset="0"/>
              </a:rPr>
              <a:t>repetición</a:t>
            </a:r>
            <a:r>
              <a:rPr lang="en-US" sz="2800" i="1" u="sng" dirty="0">
                <a:latin typeface="Calligraph421 BT" pitchFamily="66" charset="0"/>
              </a:rPr>
              <a:t> de </a:t>
            </a:r>
            <a:r>
              <a:rPr lang="en-US" sz="2800" i="1" u="sng" dirty="0" err="1">
                <a:latin typeface="Calligraph421 BT" pitchFamily="66" charset="0"/>
              </a:rPr>
              <a:t>fábulas</a:t>
            </a:r>
            <a:r>
              <a:rPr lang="en-US" sz="2800" i="1" u="sng" dirty="0">
                <a:latin typeface="Calligraph421 BT" pitchFamily="66" charset="0"/>
              </a:rPr>
              <a:t> y </a:t>
            </a:r>
            <a:r>
              <a:rPr lang="en-US" sz="2800" i="1" u="sng" dirty="0" err="1">
                <a:latin typeface="Calligraph421 BT" pitchFamily="66" charset="0"/>
              </a:rPr>
              <a:t>tradiciones</a:t>
            </a:r>
            <a:r>
              <a:rPr lang="en-US" sz="2800" i="1" u="sng" dirty="0">
                <a:latin typeface="Calligraph421 BT" pitchFamily="66" charset="0"/>
              </a:rPr>
              <a:t> </a:t>
            </a:r>
            <a:r>
              <a:rPr lang="en-US" sz="2800" i="1" u="sng" dirty="0" err="1">
                <a:latin typeface="Calligraph421 BT" pitchFamily="66" charset="0"/>
              </a:rPr>
              <a:t>pueriles</a:t>
            </a:r>
            <a:r>
              <a:rPr lang="en-US" sz="2800" i="1" dirty="0">
                <a:latin typeface="Calligraph421 BT" pitchFamily="66" charset="0"/>
              </a:rPr>
              <a:t>. Los </a:t>
            </a:r>
            <a:r>
              <a:rPr lang="en-US" sz="2800" i="1" dirty="0" err="1">
                <a:latin typeface="Calligraph421 BT" pitchFamily="66" charset="0"/>
              </a:rPr>
              <a:t>modelos</a:t>
            </a:r>
            <a:r>
              <a:rPr lang="en-US" sz="2800" i="1" dirty="0">
                <a:latin typeface="Calligraph421 BT" pitchFamily="66" charset="0"/>
              </a:rPr>
              <a:t> </a:t>
            </a:r>
            <a:r>
              <a:rPr lang="en-US" sz="2800" i="1" dirty="0" err="1">
                <a:latin typeface="Calligraph421 BT" pitchFamily="66" charset="0"/>
              </a:rPr>
              <a:t>más</a:t>
            </a:r>
            <a:r>
              <a:rPr lang="en-US" sz="2800" i="1" dirty="0">
                <a:latin typeface="Calligraph421 BT" pitchFamily="66" charset="0"/>
              </a:rPr>
              <a:t> </a:t>
            </a:r>
            <a:r>
              <a:rPr lang="en-US" sz="2800" i="1" dirty="0" err="1">
                <a:latin typeface="Calligraph421 BT" pitchFamily="66" charset="0"/>
              </a:rPr>
              <a:t>elevados</a:t>
            </a:r>
            <a:r>
              <a:rPr lang="en-US" sz="2800" i="1" dirty="0">
                <a:latin typeface="Calligraph421 BT" pitchFamily="66" charset="0"/>
              </a:rPr>
              <a:t> de </a:t>
            </a:r>
            <a:r>
              <a:rPr lang="en-US" sz="2800" i="1" dirty="0" err="1">
                <a:latin typeface="Calligraph421 BT" pitchFamily="66" charset="0"/>
              </a:rPr>
              <a:t>instrución</a:t>
            </a:r>
            <a:r>
              <a:rPr lang="en-US" sz="2800" i="1" dirty="0">
                <a:latin typeface="Calligraph421 BT" pitchFamily="66" charset="0"/>
              </a:rPr>
              <a:t> </a:t>
            </a:r>
            <a:r>
              <a:rPr lang="en-US" sz="2800" i="1" dirty="0" err="1">
                <a:latin typeface="Calligraph421 BT" pitchFamily="66" charset="0"/>
              </a:rPr>
              <a:t>pública</a:t>
            </a:r>
            <a:r>
              <a:rPr lang="en-US" sz="2800" i="1" dirty="0">
                <a:latin typeface="Calligraph421 BT" pitchFamily="66" charset="0"/>
              </a:rPr>
              <a:t> </a:t>
            </a:r>
            <a:r>
              <a:rPr lang="en-US" sz="2800" i="1" dirty="0" err="1">
                <a:latin typeface="Calligraph421 BT" pitchFamily="66" charset="0"/>
              </a:rPr>
              <a:t>consistían</a:t>
            </a:r>
            <a:r>
              <a:rPr lang="en-US" sz="2800" i="1" dirty="0">
                <a:latin typeface="Calligraph421 BT" pitchFamily="66" charset="0"/>
              </a:rPr>
              <a:t> </a:t>
            </a:r>
            <a:r>
              <a:rPr lang="en-US" sz="2800" i="1" dirty="0" err="1">
                <a:latin typeface="Calligraph421 BT" pitchFamily="66" charset="0"/>
              </a:rPr>
              <a:t>mayormente</a:t>
            </a:r>
            <a:r>
              <a:rPr lang="en-US" sz="2800" i="1" dirty="0">
                <a:latin typeface="Calligraph421 BT" pitchFamily="66" charset="0"/>
              </a:rPr>
              <a:t> en </a:t>
            </a:r>
            <a:r>
              <a:rPr lang="en-US" sz="2800" i="1" u="sng" dirty="0" err="1">
                <a:latin typeface="Calligraph421 BT" pitchFamily="66" charset="0"/>
              </a:rPr>
              <a:t>una</a:t>
            </a:r>
            <a:r>
              <a:rPr lang="en-US" sz="2800" i="1" u="sng" dirty="0">
                <a:latin typeface="Calligraph421 BT" pitchFamily="66" charset="0"/>
              </a:rPr>
              <a:t> </a:t>
            </a:r>
            <a:r>
              <a:rPr lang="en-US" sz="2800" i="1" u="sng" dirty="0" err="1">
                <a:latin typeface="Calligraph421 BT" pitchFamily="66" charset="0"/>
              </a:rPr>
              <a:t>repetición</a:t>
            </a:r>
            <a:r>
              <a:rPr lang="en-US" sz="2800" i="1" u="sng" dirty="0">
                <a:latin typeface="Calligraph421 BT" pitchFamily="66" charset="0"/>
              </a:rPr>
              <a:t> </a:t>
            </a:r>
            <a:r>
              <a:rPr lang="en-US" sz="2800" i="1" u="sng" dirty="0" err="1">
                <a:latin typeface="Calligraph421 BT" pitchFamily="66" charset="0"/>
              </a:rPr>
              <a:t>carente</a:t>
            </a:r>
            <a:r>
              <a:rPr lang="en-US" sz="2800" i="1" u="sng" dirty="0">
                <a:latin typeface="Calligraph421 BT" pitchFamily="66" charset="0"/>
              </a:rPr>
              <a:t> de </a:t>
            </a:r>
            <a:r>
              <a:rPr lang="en-US" sz="2800" i="1" u="sng" dirty="0" err="1">
                <a:latin typeface="Calligraph421 BT" pitchFamily="66" charset="0"/>
              </a:rPr>
              <a:t>vida</a:t>
            </a:r>
            <a:r>
              <a:rPr lang="en-US" sz="2800" i="1" dirty="0">
                <a:latin typeface="Calligraph421 BT" pitchFamily="66" charset="0"/>
              </a:rPr>
              <a:t> de </a:t>
            </a:r>
            <a:r>
              <a:rPr lang="en-US" sz="2800" i="1" dirty="0" err="1">
                <a:latin typeface="Calligraph421 BT" pitchFamily="66" charset="0"/>
              </a:rPr>
              <a:t>ceremonias</a:t>
            </a:r>
            <a:r>
              <a:rPr lang="en-US" sz="2800" i="1" dirty="0">
                <a:latin typeface="Calligraph421 BT" pitchFamily="66" charset="0"/>
              </a:rPr>
              <a:t> sin </a:t>
            </a:r>
            <a:r>
              <a:rPr lang="en-US" sz="2800" i="1" dirty="0" err="1">
                <a:latin typeface="Calligraph421 BT" pitchFamily="66" charset="0"/>
              </a:rPr>
              <a:t>significado</a:t>
            </a:r>
            <a:r>
              <a:rPr lang="en-US" sz="2800" i="1" dirty="0">
                <a:latin typeface="Calligraph421 BT" pitchFamily="66" charset="0"/>
              </a:rPr>
              <a:t> y en </a:t>
            </a:r>
            <a:r>
              <a:rPr lang="en-US" sz="2800" i="1" u="sng" dirty="0">
                <a:latin typeface="Calligraph421 BT" pitchFamily="66" charset="0"/>
              </a:rPr>
              <a:t>la </a:t>
            </a:r>
            <a:r>
              <a:rPr lang="en-US" sz="2800" i="1" u="sng" dirty="0" err="1">
                <a:latin typeface="Calligraph421 BT" pitchFamily="66" charset="0"/>
              </a:rPr>
              <a:t>reiteración</a:t>
            </a:r>
            <a:r>
              <a:rPr lang="en-US" sz="2800" i="1" u="sng" dirty="0">
                <a:latin typeface="Calligraph421 BT" pitchFamily="66" charset="0"/>
              </a:rPr>
              <a:t> de </a:t>
            </a:r>
            <a:r>
              <a:rPr lang="en-US" sz="2800" i="1" u="sng" dirty="0" err="1">
                <a:latin typeface="Calligraph421 BT" pitchFamily="66" charset="0"/>
              </a:rPr>
              <a:t>opiniones</a:t>
            </a:r>
            <a:r>
              <a:rPr lang="en-US" sz="2800" i="1" u="sng" dirty="0">
                <a:latin typeface="Calligraph421 BT" pitchFamily="66" charset="0"/>
              </a:rPr>
              <a:t> </a:t>
            </a:r>
            <a:r>
              <a:rPr lang="en-US" sz="2800" i="1" u="sng" dirty="0" err="1">
                <a:latin typeface="Calligraph421 BT" pitchFamily="66" charset="0"/>
              </a:rPr>
              <a:t>superficiales</a:t>
            </a:r>
            <a:r>
              <a:rPr lang="en-US" sz="2800" i="1" dirty="0">
                <a:latin typeface="Calligraph421 BT" pitchFamily="66" charset="0"/>
              </a:rPr>
              <a:t>.”</a:t>
            </a:r>
            <a:r>
              <a:rPr lang="en-US" sz="2000" i="1" dirty="0">
                <a:latin typeface="Calligraph421 BT" pitchFamily="66" charset="0"/>
              </a:rPr>
              <a:t> </a:t>
            </a:r>
            <a:r>
              <a:rPr lang="en-US" sz="2400" i="1" dirty="0" err="1">
                <a:solidFill>
                  <a:schemeClr val="folHlink"/>
                </a:solidFill>
                <a:latin typeface="Calligraph421 BT" pitchFamily="66" charset="0"/>
              </a:rPr>
              <a:t>Consejos</a:t>
            </a:r>
            <a:r>
              <a:rPr lang="en-US" sz="2400" i="1" dirty="0">
                <a:solidFill>
                  <a:schemeClr val="folHlink"/>
                </a:solidFill>
                <a:latin typeface="Calligraph421 BT" pitchFamily="66" charset="0"/>
              </a:rPr>
              <a:t> </a:t>
            </a:r>
            <a:r>
              <a:rPr lang="en-US" sz="2400" i="1" dirty="0" err="1">
                <a:solidFill>
                  <a:schemeClr val="folHlink"/>
                </a:solidFill>
                <a:latin typeface="Calligraph421 BT" pitchFamily="66" charset="0"/>
              </a:rPr>
              <a:t>sobre</a:t>
            </a:r>
            <a:r>
              <a:rPr lang="en-US" sz="2400" i="1" dirty="0">
                <a:solidFill>
                  <a:schemeClr val="folHlink"/>
                </a:solidFill>
                <a:latin typeface="Calligraph421 BT" pitchFamily="66" charset="0"/>
              </a:rPr>
              <a:t> la </a:t>
            </a:r>
            <a:r>
              <a:rPr lang="en-US" sz="2400" i="1" dirty="0" err="1">
                <a:solidFill>
                  <a:schemeClr val="folHlink"/>
                </a:solidFill>
                <a:latin typeface="Calligraph421 BT" pitchFamily="66" charset="0"/>
              </a:rPr>
              <a:t>obra</a:t>
            </a:r>
            <a:r>
              <a:rPr lang="en-US" sz="2400" i="1" dirty="0">
                <a:solidFill>
                  <a:schemeClr val="folHlink"/>
                </a:solidFill>
                <a:latin typeface="Calligraph421 BT" pitchFamily="66" charset="0"/>
              </a:rPr>
              <a:t> de la </a:t>
            </a:r>
            <a:r>
              <a:rPr lang="en-US" sz="2400" i="1" dirty="0" err="1">
                <a:solidFill>
                  <a:schemeClr val="folHlink"/>
                </a:solidFill>
                <a:latin typeface="Calligraph421 BT" pitchFamily="66" charset="0"/>
              </a:rPr>
              <a:t>Escuela</a:t>
            </a:r>
            <a:r>
              <a:rPr lang="en-US" sz="2400" i="1" dirty="0">
                <a:solidFill>
                  <a:schemeClr val="folHlink"/>
                </a:solidFill>
                <a:latin typeface="Calligraph421 BT" pitchFamily="66" charset="0"/>
              </a:rPr>
              <a:t> </a:t>
            </a:r>
            <a:r>
              <a:rPr lang="en-US" sz="2400" i="1" dirty="0" err="1">
                <a:solidFill>
                  <a:schemeClr val="folHlink"/>
                </a:solidFill>
                <a:latin typeface="Calligraph421 BT" pitchFamily="66" charset="0"/>
              </a:rPr>
              <a:t>Sabática</a:t>
            </a:r>
            <a:r>
              <a:rPr lang="en-US" sz="2400" i="1" dirty="0">
                <a:solidFill>
                  <a:schemeClr val="folHlink"/>
                </a:solidFill>
                <a:latin typeface="Calligraph421 BT" pitchFamily="66" charset="0"/>
              </a:rPr>
              <a:t>, </a:t>
            </a:r>
            <a:r>
              <a:rPr lang="en-US" sz="2400" i="1" dirty="0" err="1">
                <a:solidFill>
                  <a:schemeClr val="folHlink"/>
                </a:solidFill>
                <a:latin typeface="Calligraph421 BT" pitchFamily="66" charset="0"/>
              </a:rPr>
              <a:t>pág</a:t>
            </a:r>
            <a:r>
              <a:rPr lang="en-US" sz="2400" i="1" dirty="0">
                <a:solidFill>
                  <a:schemeClr val="folHlink"/>
                </a:solidFill>
                <a:latin typeface="Calligraph421 BT" pitchFamily="66" charset="0"/>
              </a:rPr>
              <a:t>. 121.</a:t>
            </a:r>
            <a:r>
              <a:rPr lang="en-US" i="1" dirty="0">
                <a:latin typeface="Calligraph421 BT" pitchFamily="66" charset="0"/>
              </a:rPr>
              <a:t> </a:t>
            </a:r>
            <a:r>
              <a:rPr lang="es-ES" i="1" dirty="0">
                <a:latin typeface="Calligraph421 BT"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9331">
                                            <p:txEl>
                                              <p:pRg st="0" end="0"/>
                                            </p:txEl>
                                          </p:spTgt>
                                        </p:tgtEl>
                                        <p:attrNameLst>
                                          <p:attrName>style.visibility</p:attrName>
                                        </p:attrNameLst>
                                      </p:cBhvr>
                                      <p:to>
                                        <p:strVal val="visible"/>
                                      </p:to>
                                    </p:set>
                                    <p:animEffect transition="in" filter="dissolve">
                                      <p:cBhvr>
                                        <p:cTn id="7" dur="500"/>
                                        <p:tgtEl>
                                          <p:spTgt spid="993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build="p" bldLvl="2"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sz="4000">
                <a:latin typeface="Bangle" pitchFamily="2" charset="0"/>
              </a:rPr>
              <a:t>La autoridad de la iglesia</a:t>
            </a:r>
            <a:endParaRPr lang="es-ES" sz="4000">
              <a:latin typeface="Bangle" pitchFamily="2" charset="0"/>
            </a:endParaRPr>
          </a:p>
        </p:txBody>
      </p:sp>
      <p:sp>
        <p:nvSpPr>
          <p:cNvPr id="101379" name="Rectangle 3"/>
          <p:cNvSpPr>
            <a:spLocks noGrp="1" noChangeArrowheads="1"/>
          </p:cNvSpPr>
          <p:nvPr>
            <p:ph idx="1"/>
          </p:nvPr>
        </p:nvSpPr>
        <p:spPr>
          <a:xfrm>
            <a:off x="838200" y="2133600"/>
            <a:ext cx="7772400" cy="4114800"/>
          </a:xfrm>
        </p:spPr>
        <p:txBody>
          <a:bodyPr/>
          <a:lstStyle/>
          <a:p>
            <a:pPr>
              <a:lnSpc>
                <a:spcPct val="90000"/>
              </a:lnSpc>
            </a:pPr>
            <a:r>
              <a:rPr lang="en-US" dirty="0" err="1">
                <a:latin typeface="Calligraph421 BT" pitchFamily="66" charset="0"/>
              </a:rPr>
              <a:t>Declaraciones</a:t>
            </a:r>
            <a:r>
              <a:rPr lang="en-US" dirty="0">
                <a:latin typeface="Calligraph421 BT" pitchFamily="66" charset="0"/>
              </a:rPr>
              <a:t> </a:t>
            </a:r>
            <a:r>
              <a:rPr lang="en-US" dirty="0" err="1">
                <a:latin typeface="Calligraph421 BT" pitchFamily="66" charset="0"/>
              </a:rPr>
              <a:t>generalizadas</a:t>
            </a:r>
            <a:r>
              <a:rPr lang="en-US" dirty="0">
                <a:latin typeface="Calligraph421 BT" pitchFamily="66" charset="0"/>
              </a:rPr>
              <a:t> </a:t>
            </a:r>
            <a:r>
              <a:rPr lang="en-US" dirty="0" err="1">
                <a:latin typeface="Calligraph421 BT" pitchFamily="66" charset="0"/>
              </a:rPr>
              <a:t>pero</a:t>
            </a:r>
            <a:r>
              <a:rPr lang="en-US" dirty="0">
                <a:latin typeface="Calligraph421 BT" pitchFamily="66" charset="0"/>
              </a:rPr>
              <a:t> no </a:t>
            </a:r>
            <a:r>
              <a:rPr lang="en-US" dirty="0" err="1">
                <a:latin typeface="Calligraph421 BT" pitchFamily="66" charset="0"/>
              </a:rPr>
              <a:t>examinadas</a:t>
            </a:r>
            <a:r>
              <a:rPr lang="en-US" dirty="0">
                <a:latin typeface="Calligraph421 BT" pitchFamily="66" charset="0"/>
              </a:rPr>
              <a:t>: </a:t>
            </a:r>
          </a:p>
          <a:p>
            <a:pPr lvl="1">
              <a:lnSpc>
                <a:spcPct val="90000"/>
              </a:lnSpc>
            </a:pPr>
            <a:r>
              <a:rPr lang="en-US" dirty="0">
                <a:latin typeface="Calligraph421 BT" pitchFamily="66" charset="0"/>
              </a:rPr>
              <a:t>“La </a:t>
            </a:r>
            <a:r>
              <a:rPr lang="en-US" dirty="0" err="1">
                <a:latin typeface="Calligraph421 BT" pitchFamily="66" charset="0"/>
              </a:rPr>
              <a:t>iglesia</a:t>
            </a:r>
            <a:r>
              <a:rPr lang="en-US" dirty="0">
                <a:latin typeface="Calligraph421 BT" pitchFamily="66" charset="0"/>
              </a:rPr>
              <a:t> </a:t>
            </a:r>
            <a:r>
              <a:rPr lang="en-US" dirty="0" err="1">
                <a:latin typeface="Calligraph421 BT" pitchFamily="66" charset="0"/>
              </a:rPr>
              <a:t>Adventista</a:t>
            </a:r>
            <a:r>
              <a:rPr lang="en-US" dirty="0">
                <a:latin typeface="Calligraph421 BT" pitchFamily="66" charset="0"/>
              </a:rPr>
              <a:t> del </a:t>
            </a:r>
            <a:r>
              <a:rPr lang="en-US" dirty="0" err="1">
                <a:latin typeface="Calligraph421 BT" pitchFamily="66" charset="0"/>
              </a:rPr>
              <a:t>Séptimo</a:t>
            </a:r>
            <a:r>
              <a:rPr lang="en-US" dirty="0">
                <a:latin typeface="Calligraph421 BT" pitchFamily="66" charset="0"/>
              </a:rPr>
              <a:t> </a:t>
            </a:r>
            <a:r>
              <a:rPr lang="en-US" dirty="0" err="1">
                <a:latin typeface="Calligraph421 BT" pitchFamily="66" charset="0"/>
              </a:rPr>
              <a:t>Día</a:t>
            </a:r>
            <a:r>
              <a:rPr lang="en-US" dirty="0">
                <a:latin typeface="Calligraph421 BT" pitchFamily="66" charset="0"/>
              </a:rPr>
              <a:t> </a:t>
            </a:r>
            <a:r>
              <a:rPr lang="en-US" dirty="0" err="1">
                <a:latin typeface="Calligraph421 BT" pitchFamily="66" charset="0"/>
              </a:rPr>
              <a:t>cree</a:t>
            </a:r>
            <a:r>
              <a:rPr lang="en-US" dirty="0">
                <a:latin typeface="Calligraph421 BT" pitchFamily="66" charset="0"/>
              </a:rPr>
              <a:t> . . .” </a:t>
            </a:r>
          </a:p>
          <a:p>
            <a:pPr lvl="1">
              <a:lnSpc>
                <a:spcPct val="90000"/>
              </a:lnSpc>
            </a:pPr>
            <a:r>
              <a:rPr lang="en-US" dirty="0">
                <a:latin typeface="Calligraph421 BT" pitchFamily="66" charset="0"/>
              </a:rPr>
              <a:t>“La </a:t>
            </a:r>
            <a:r>
              <a:rPr lang="en-US" dirty="0" err="1">
                <a:latin typeface="Calligraph421 BT" pitchFamily="66" charset="0"/>
              </a:rPr>
              <a:t>hermana</a:t>
            </a:r>
            <a:r>
              <a:rPr lang="en-US" dirty="0">
                <a:latin typeface="Calligraph421 BT" pitchFamily="66" charset="0"/>
              </a:rPr>
              <a:t> White dice . . .”</a:t>
            </a:r>
          </a:p>
          <a:p>
            <a:pPr lvl="1">
              <a:lnSpc>
                <a:spcPct val="90000"/>
              </a:lnSpc>
            </a:pPr>
            <a:r>
              <a:rPr lang="en-US" dirty="0">
                <a:latin typeface="Calligraph421 BT" pitchFamily="66" charset="0"/>
              </a:rPr>
              <a:t>“La </a:t>
            </a:r>
            <a:r>
              <a:rPr lang="en-US" dirty="0" err="1">
                <a:latin typeface="Calligraph421 BT" pitchFamily="66" charset="0"/>
              </a:rPr>
              <a:t>Asociación</a:t>
            </a:r>
            <a:r>
              <a:rPr lang="en-US" dirty="0">
                <a:latin typeface="Calligraph421 BT" pitchFamily="66" charset="0"/>
              </a:rPr>
              <a:t> General dice. . .”</a:t>
            </a:r>
          </a:p>
          <a:p>
            <a:pPr lvl="1">
              <a:lnSpc>
                <a:spcPct val="90000"/>
              </a:lnSpc>
            </a:pPr>
            <a:r>
              <a:rPr lang="en-US" dirty="0">
                <a:latin typeface="Calligraph421 BT" pitchFamily="66" charset="0"/>
              </a:rPr>
              <a:t>“</a:t>
            </a:r>
            <a:r>
              <a:rPr lang="en-US" dirty="0" err="1">
                <a:latin typeface="Calligraph421 BT" pitchFamily="66" charset="0"/>
              </a:rPr>
              <a:t>Nosotros</a:t>
            </a:r>
            <a:r>
              <a:rPr lang="en-US" dirty="0">
                <a:latin typeface="Calligraph421 BT" pitchFamily="66" charset="0"/>
              </a:rPr>
              <a:t> </a:t>
            </a:r>
            <a:r>
              <a:rPr lang="en-US" dirty="0" err="1">
                <a:latin typeface="Calligraph421 BT" pitchFamily="66" charset="0"/>
              </a:rPr>
              <a:t>creemos</a:t>
            </a:r>
            <a:r>
              <a:rPr lang="en-US" dirty="0">
                <a:latin typeface="Calligraph421 BT" pitchFamily="66" charset="0"/>
              </a:rPr>
              <a:t> . . .”</a:t>
            </a:r>
          </a:p>
          <a:p>
            <a:pPr lvl="1">
              <a:lnSpc>
                <a:spcPct val="90000"/>
              </a:lnSpc>
            </a:pPr>
            <a:r>
              <a:rPr lang="en-US" dirty="0">
                <a:latin typeface="Calligraph421 BT" pitchFamily="66" charset="0"/>
              </a:rPr>
              <a:t>“</a:t>
            </a:r>
            <a:r>
              <a:rPr lang="en-US" dirty="0" err="1">
                <a:latin typeface="Calligraph421 BT" pitchFamily="66" charset="0"/>
              </a:rPr>
              <a:t>Siempre</a:t>
            </a:r>
            <a:r>
              <a:rPr lang="en-US" dirty="0">
                <a:latin typeface="Calligraph421 BT" pitchFamily="66" charset="0"/>
              </a:rPr>
              <a:t> se ha </a:t>
            </a:r>
            <a:r>
              <a:rPr lang="en-US" dirty="0" err="1">
                <a:latin typeface="Calligraph421 BT" pitchFamily="66" charset="0"/>
              </a:rPr>
              <a:t>dicho</a:t>
            </a:r>
            <a:r>
              <a:rPr lang="en-US" dirty="0">
                <a:latin typeface="Calligraph421 BT" pitchFamily="66" charset="0"/>
              </a:rPr>
              <a:t> </a:t>
            </a:r>
            <a:r>
              <a:rPr lang="en-US" dirty="0" err="1">
                <a:latin typeface="Calligraph421 BT" pitchFamily="66" charset="0"/>
              </a:rPr>
              <a:t>que</a:t>
            </a:r>
            <a:r>
              <a:rPr lang="en-US" dirty="0">
                <a:latin typeface="Calligraph421 BT" pitchFamily="66" charset="0"/>
              </a:rPr>
              <a:t>  . . .”</a:t>
            </a:r>
          </a:p>
          <a:p>
            <a:pPr>
              <a:lnSpc>
                <a:spcPct val="90000"/>
              </a:lnSpc>
            </a:pPr>
            <a:endParaRPr lang="es-ES" dirty="0">
              <a:latin typeface="Calligraph421 B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137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0137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0137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0137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01379">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013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descr="C:\Users\Pr. Marcos Salas\Pictures\RELIGIOSAS\BIBLIA\01-Biblia\Biblia-Especiales\Biblia-Esp-01-Subrayada.JPG"/>
          <p:cNvPicPr>
            <a:picLocks noChangeAspect="1" noChangeArrowheads="1"/>
          </p:cNvPicPr>
          <p:nvPr/>
        </p:nvPicPr>
        <p:blipFill>
          <a:blip r:embed="rId3"/>
          <a:srcRect/>
          <a:stretch>
            <a:fillRect/>
          </a:stretch>
        </p:blipFill>
        <p:spPr bwMode="auto">
          <a:xfrm>
            <a:off x="4865686" y="0"/>
            <a:ext cx="4278314" cy="32087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075" name="Rectangle 3"/>
          <p:cNvSpPr>
            <a:spLocks noGrp="1" noChangeArrowheads="1"/>
          </p:cNvSpPr>
          <p:nvPr>
            <p:ph type="ctrTitle"/>
          </p:nvPr>
        </p:nvSpPr>
        <p:spPr>
          <a:xfrm>
            <a:off x="457200" y="2590800"/>
            <a:ext cx="8305800" cy="1143000"/>
          </a:xfrm>
          <a:effectLst>
            <a:outerShdw dist="107763" dir="13500000" algn="ctr" rotWithShape="0">
              <a:schemeClr val="bg2"/>
            </a:outerShdw>
          </a:effectLst>
        </p:spPr>
        <p:txBody>
          <a:bodyPr/>
          <a:lstStyle/>
          <a:p>
            <a:pPr algn="ctr"/>
            <a:r>
              <a:rPr lang="es-VE" sz="600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Bangle" pitchFamily="2" charset="0"/>
              </a:rPr>
              <a:t>El estudio de la Biblia</a:t>
            </a:r>
            <a:endParaRPr lang="es-VE" sz="6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Bangle" pitchFamily="2" charset="0"/>
            </a:endParaRPr>
          </a:p>
        </p:txBody>
      </p:sp>
      <p:sp>
        <p:nvSpPr>
          <p:cNvPr id="3076" name="Rectangle 4"/>
          <p:cNvSpPr>
            <a:spLocks noGrp="1" noChangeArrowheads="1"/>
          </p:cNvSpPr>
          <p:nvPr>
            <p:ph type="subTitle" idx="1"/>
          </p:nvPr>
        </p:nvSpPr>
        <p:spPr>
          <a:xfrm>
            <a:off x="0" y="4800600"/>
            <a:ext cx="4876800" cy="1752600"/>
          </a:xfrm>
          <a:effectLst>
            <a:outerShdw dist="35921" dir="2700000" algn="ctr" rotWithShape="0">
              <a:schemeClr val="bg1">
                <a:alpha val="50000"/>
              </a:schemeClr>
            </a:outerShdw>
          </a:effectLst>
        </p:spPr>
        <p:txBody>
          <a:bodyPr/>
          <a:lstStyle/>
          <a:p>
            <a:r>
              <a:rPr lang="es-VE" sz="4000" dirty="0" smtClean="0">
                <a:effectLst>
                  <a:outerShdw blurRad="38100" dist="38100" dir="2700000" algn="tl">
                    <a:srgbClr val="C0C0C0"/>
                  </a:outerShdw>
                </a:effectLst>
                <a:latin typeface="Calligraph421 BT" pitchFamily="66" charset="0"/>
              </a:rPr>
              <a:t>Técnicas y herramientas</a:t>
            </a:r>
            <a:endParaRPr lang="es-VE" sz="4000" dirty="0">
              <a:effectLst>
                <a:outerShdw blurRad="38100" dist="38100" dir="2700000" algn="tl">
                  <a:srgbClr val="C0C0C0"/>
                </a:outerShdw>
              </a:effectLst>
              <a:latin typeface="Calligraph421 BT" pitchFamily="66"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12290" name="Picture 2" descr="C:\Users\Pr. Marcos Salas\Pictures\RELIGIOSAS\BIBLIA\01-Biblia\Biblia-Especiales\Biblia-Esp-32-Reloj-Mundo.JPG"/>
          <p:cNvPicPr>
            <a:picLocks noChangeAspect="1" noChangeArrowheads="1"/>
          </p:cNvPicPr>
          <p:nvPr/>
        </p:nvPicPr>
        <p:blipFill>
          <a:blip r:embed="rId2" cstate="print"/>
          <a:srcRect/>
          <a:stretch>
            <a:fillRect/>
          </a:stretch>
        </p:blipFill>
        <p:spPr bwMode="auto">
          <a:xfrm>
            <a:off x="5905520" y="0"/>
            <a:ext cx="2309818" cy="2309818"/>
          </a:xfrm>
          <a:prstGeom prst="rect">
            <a:avLst/>
          </a:prstGeom>
          <a:noFill/>
        </p:spPr>
      </p:pic>
      <p:sp>
        <p:nvSpPr>
          <p:cNvPr id="102402" name="Rectangle 2"/>
          <p:cNvSpPr>
            <a:spLocks noGrp="1" noChangeArrowheads="1"/>
          </p:cNvSpPr>
          <p:nvPr>
            <p:ph type="title"/>
          </p:nvPr>
        </p:nvSpPr>
        <p:spPr/>
        <p:txBody>
          <a:bodyPr/>
          <a:lstStyle/>
          <a:p>
            <a:r>
              <a:rPr lang="en-US" sz="4000" dirty="0" err="1">
                <a:latin typeface="Bangle" pitchFamily="2" charset="0"/>
              </a:rPr>
              <a:t>Intereses</a:t>
            </a:r>
            <a:r>
              <a:rPr lang="en-US" sz="4000" dirty="0">
                <a:latin typeface="Bangle" pitchFamily="2" charset="0"/>
              </a:rPr>
              <a:t> </a:t>
            </a:r>
            <a:r>
              <a:rPr lang="en-US" sz="4000" dirty="0" err="1">
                <a:latin typeface="Bangle" pitchFamily="2" charset="0"/>
              </a:rPr>
              <a:t>personales</a:t>
            </a:r>
            <a:endParaRPr lang="es-ES" sz="4000" dirty="0">
              <a:latin typeface="Bangle" pitchFamily="2" charset="0"/>
            </a:endParaRPr>
          </a:p>
        </p:txBody>
      </p:sp>
      <p:sp>
        <p:nvSpPr>
          <p:cNvPr id="102403" name="Rectangle 3"/>
          <p:cNvSpPr>
            <a:spLocks noGrp="1" noChangeArrowheads="1"/>
          </p:cNvSpPr>
          <p:nvPr>
            <p:ph idx="1"/>
          </p:nvPr>
        </p:nvSpPr>
        <p:spPr>
          <a:xfrm>
            <a:off x="1371632" y="2743224"/>
            <a:ext cx="7772400" cy="4114800"/>
          </a:xfrm>
        </p:spPr>
        <p:txBody>
          <a:bodyPr/>
          <a:lstStyle/>
          <a:p>
            <a:pPr>
              <a:lnSpc>
                <a:spcPct val="90000"/>
              </a:lnSpc>
              <a:buFont typeface="Wingdings" pitchFamily="2" charset="2"/>
              <a:buChar char="§"/>
            </a:pP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Muchos</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maestros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tienen</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sus</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aficiones</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religosas</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y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temas</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que</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les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interesa</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p>
          <a:p>
            <a:pPr>
              <a:lnSpc>
                <a:spcPct val="90000"/>
              </a:lnSpc>
              <a:buFont typeface="Wingdings" pitchFamily="2" charset="2"/>
              <a:buChar char="§"/>
            </a:pP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Los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problemas</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surgen</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cuando</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sobrepujan</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sus</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ideas en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casi</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cada</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clase</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a:t>
            </a:r>
          </a:p>
          <a:p>
            <a:pPr>
              <a:lnSpc>
                <a:spcPct val="90000"/>
              </a:lnSpc>
              <a:buFont typeface="Wingdings" pitchFamily="2" charset="2"/>
              <a:buChar char="§"/>
            </a:pP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O sea lo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que</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sea el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tema</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de la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lección</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la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viran</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hace</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su</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tema</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favorito</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p>
          <a:p>
            <a:pPr>
              <a:lnSpc>
                <a:spcPct val="90000"/>
              </a:lnSpc>
              <a:buFont typeface="Wingdings" pitchFamily="2" charset="2"/>
              <a:buChar char="§"/>
            </a:pP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Estos</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temas</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generalmente</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tienen</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que</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ver</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con la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salud</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las</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señales</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de los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tiempos</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o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las</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normas</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de la </a:t>
            </a:r>
            <a:r>
              <a:rPr lang="en-US"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iglesia</a:t>
            </a:r>
            <a:r>
              <a:rPr lang="en-U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rPr>
              <a:t>. </a:t>
            </a:r>
            <a:endParaRPr lang="es-ES" sz="2800" b="1" i="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ligraph421 B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1024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24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24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240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uiExpand="1"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1524000" y="762000"/>
            <a:ext cx="7086600" cy="1143000"/>
          </a:xfrm>
        </p:spPr>
        <p:txBody>
          <a:bodyPr>
            <a:normAutofit fontScale="90000"/>
          </a:bodyPr>
          <a:lstStyle/>
          <a:p>
            <a:r>
              <a:rPr lang="en-US" dirty="0">
                <a:latin typeface="Bangle" pitchFamily="2" charset="0"/>
              </a:rPr>
              <a:t>El </a:t>
            </a:r>
            <a:r>
              <a:rPr lang="en-US" dirty="0" err="1">
                <a:latin typeface="Bangle" pitchFamily="2" charset="0"/>
              </a:rPr>
              <a:t>problema</a:t>
            </a:r>
            <a:r>
              <a:rPr lang="en-US" dirty="0">
                <a:latin typeface="Bangle" pitchFamily="2" charset="0"/>
              </a:rPr>
              <a:t> de la </a:t>
            </a:r>
            <a:r>
              <a:rPr lang="en-US" dirty="0" err="1">
                <a:latin typeface="Bangle" pitchFamily="2" charset="0"/>
              </a:rPr>
              <a:t>inspiración</a:t>
            </a:r>
            <a:r>
              <a:rPr lang="en-US" dirty="0">
                <a:latin typeface="Bangle" pitchFamily="2" charset="0"/>
              </a:rPr>
              <a:t> verbal</a:t>
            </a:r>
            <a:endParaRPr lang="es-ES" dirty="0">
              <a:latin typeface="Bangle" pitchFamily="2" charset="0"/>
            </a:endParaRPr>
          </a:p>
        </p:txBody>
      </p:sp>
      <p:sp>
        <p:nvSpPr>
          <p:cNvPr id="108547" name="Rectangle 3"/>
          <p:cNvSpPr>
            <a:spLocks noGrp="1" noChangeArrowheads="1"/>
          </p:cNvSpPr>
          <p:nvPr>
            <p:ph idx="1"/>
          </p:nvPr>
        </p:nvSpPr>
        <p:spPr>
          <a:xfrm>
            <a:off x="990600" y="2209800"/>
            <a:ext cx="7772400" cy="4114800"/>
          </a:xfrm>
        </p:spPr>
        <p:txBody>
          <a:bodyPr/>
          <a:lstStyle/>
          <a:p>
            <a:pPr>
              <a:buFont typeface="Wingdings" pitchFamily="2" charset="2"/>
              <a:buChar char="§"/>
            </a:pPr>
            <a:r>
              <a:rPr lang="en-US" dirty="0">
                <a:latin typeface="Calligraph421 BT" pitchFamily="66" charset="0"/>
              </a:rPr>
              <a:t>La </a:t>
            </a:r>
            <a:r>
              <a:rPr lang="en-US" dirty="0" err="1">
                <a:latin typeface="Calligraph421 BT" pitchFamily="66" charset="0"/>
              </a:rPr>
              <a:t>inspiración</a:t>
            </a:r>
            <a:r>
              <a:rPr lang="en-US" dirty="0">
                <a:latin typeface="Calligraph421 BT" pitchFamily="66" charset="0"/>
              </a:rPr>
              <a:t> verbal </a:t>
            </a:r>
            <a:r>
              <a:rPr lang="en-US" dirty="0" err="1">
                <a:latin typeface="Calligraph421 BT" pitchFamily="66" charset="0"/>
              </a:rPr>
              <a:t>es</a:t>
            </a:r>
            <a:r>
              <a:rPr lang="en-US" dirty="0">
                <a:latin typeface="Calligraph421 BT" pitchFamily="66" charset="0"/>
              </a:rPr>
              <a:t> la idea </a:t>
            </a:r>
            <a:r>
              <a:rPr lang="en-US" dirty="0" err="1">
                <a:latin typeface="Calligraph421 BT" pitchFamily="66" charset="0"/>
              </a:rPr>
              <a:t>que</a:t>
            </a:r>
            <a:r>
              <a:rPr lang="en-US" dirty="0">
                <a:latin typeface="Calligraph421 BT" pitchFamily="66" charset="0"/>
              </a:rPr>
              <a:t> en los </a:t>
            </a:r>
            <a:r>
              <a:rPr lang="en-US" dirty="0" err="1">
                <a:latin typeface="Calligraph421 BT" pitchFamily="66" charset="0"/>
              </a:rPr>
              <a:t>manuscritos</a:t>
            </a:r>
            <a:r>
              <a:rPr lang="en-US" dirty="0">
                <a:latin typeface="Calligraph421 BT" pitchFamily="66" charset="0"/>
              </a:rPr>
              <a:t> </a:t>
            </a:r>
            <a:r>
              <a:rPr lang="en-US" dirty="0" err="1">
                <a:latin typeface="Calligraph421 BT" pitchFamily="66" charset="0"/>
              </a:rPr>
              <a:t>originales</a:t>
            </a:r>
            <a:r>
              <a:rPr lang="en-US" dirty="0">
                <a:latin typeface="Calligraph421 BT" pitchFamily="66" charset="0"/>
              </a:rPr>
              <a:t> </a:t>
            </a:r>
            <a:r>
              <a:rPr lang="en-US" dirty="0" err="1">
                <a:latin typeface="Calligraph421 BT" pitchFamily="66" charset="0"/>
              </a:rPr>
              <a:t>bíblicos</a:t>
            </a:r>
            <a:r>
              <a:rPr lang="en-US" dirty="0">
                <a:latin typeface="Calligraph421 BT" pitchFamily="66" charset="0"/>
              </a:rPr>
              <a:t> </a:t>
            </a:r>
            <a:r>
              <a:rPr lang="en-US" dirty="0" err="1">
                <a:latin typeface="Calligraph421 BT" pitchFamily="66" charset="0"/>
              </a:rPr>
              <a:t>cada</a:t>
            </a:r>
            <a:r>
              <a:rPr lang="en-US" dirty="0">
                <a:latin typeface="Calligraph421 BT" pitchFamily="66" charset="0"/>
              </a:rPr>
              <a:t> </a:t>
            </a:r>
            <a:r>
              <a:rPr lang="en-US" dirty="0" err="1">
                <a:latin typeface="Calligraph421 BT" pitchFamily="66" charset="0"/>
              </a:rPr>
              <a:t>palabra</a:t>
            </a:r>
            <a:r>
              <a:rPr lang="en-US" dirty="0">
                <a:latin typeface="Calligraph421 BT" pitchFamily="66" charset="0"/>
              </a:rPr>
              <a:t>, </a:t>
            </a:r>
            <a:r>
              <a:rPr lang="en-US" dirty="0" err="1">
                <a:latin typeface="Calligraph421 BT" pitchFamily="66" charset="0"/>
              </a:rPr>
              <a:t>dato</a:t>
            </a:r>
            <a:r>
              <a:rPr lang="en-US" dirty="0">
                <a:latin typeface="Calligraph421 BT" pitchFamily="66" charset="0"/>
              </a:rPr>
              <a:t> </a:t>
            </a:r>
            <a:r>
              <a:rPr lang="en-US" dirty="0" err="1">
                <a:latin typeface="Calligraph421 BT" pitchFamily="66" charset="0"/>
              </a:rPr>
              <a:t>histórico</a:t>
            </a:r>
            <a:r>
              <a:rPr lang="en-US" dirty="0">
                <a:latin typeface="Calligraph421 BT" pitchFamily="66" charset="0"/>
              </a:rPr>
              <a:t>, </a:t>
            </a:r>
            <a:r>
              <a:rPr lang="en-US" dirty="0" err="1">
                <a:latin typeface="Calligraph421 BT" pitchFamily="66" charset="0"/>
              </a:rPr>
              <a:t>marca</a:t>
            </a:r>
            <a:r>
              <a:rPr lang="en-US" dirty="0">
                <a:latin typeface="Calligraph421 BT" pitchFamily="66" charset="0"/>
              </a:rPr>
              <a:t>, etc. </a:t>
            </a:r>
            <a:r>
              <a:rPr lang="en-US" dirty="0" err="1">
                <a:latin typeface="Calligraph421 BT" pitchFamily="66" charset="0"/>
              </a:rPr>
              <a:t>fueron</a:t>
            </a:r>
            <a:r>
              <a:rPr lang="en-US" dirty="0">
                <a:latin typeface="Calligraph421 BT" pitchFamily="66" charset="0"/>
              </a:rPr>
              <a:t> </a:t>
            </a:r>
            <a:r>
              <a:rPr lang="en-US" dirty="0" err="1">
                <a:latin typeface="Calligraph421 BT" pitchFamily="66" charset="0"/>
              </a:rPr>
              <a:t>inspirados</a:t>
            </a:r>
            <a:r>
              <a:rPr lang="en-US" dirty="0">
                <a:latin typeface="Calligraph421 BT" pitchFamily="66" charset="0"/>
              </a:rPr>
              <a:t> </a:t>
            </a:r>
            <a:r>
              <a:rPr lang="en-US" dirty="0" err="1">
                <a:latin typeface="Calligraph421 BT" pitchFamily="66" charset="0"/>
              </a:rPr>
              <a:t>por</a:t>
            </a:r>
            <a:r>
              <a:rPr lang="en-US" dirty="0">
                <a:latin typeface="Calligraph421 BT" pitchFamily="66" charset="0"/>
              </a:rPr>
              <a:t> el </a:t>
            </a:r>
            <a:r>
              <a:rPr lang="en-US" dirty="0" err="1">
                <a:latin typeface="Calligraph421 BT" pitchFamily="66" charset="0"/>
              </a:rPr>
              <a:t>Espíritu</a:t>
            </a:r>
            <a:r>
              <a:rPr lang="en-US" dirty="0">
                <a:latin typeface="Calligraph421 BT" pitchFamily="66" charset="0"/>
              </a:rPr>
              <a:t> Santo.</a:t>
            </a:r>
          </a:p>
          <a:p>
            <a:pPr lvl="1">
              <a:buFont typeface="Wingdings" pitchFamily="2" charset="2"/>
              <a:buChar char="§"/>
            </a:pPr>
            <a:r>
              <a:rPr lang="en-US" dirty="0">
                <a:latin typeface="Calligraph421 BT" pitchFamily="66" charset="0"/>
              </a:rPr>
              <a:t>Los </a:t>
            </a:r>
            <a:r>
              <a:rPr lang="en-US" dirty="0" err="1">
                <a:latin typeface="Calligraph421 BT" pitchFamily="66" charset="0"/>
              </a:rPr>
              <a:t>manuscritos</a:t>
            </a:r>
            <a:r>
              <a:rPr lang="en-US" dirty="0">
                <a:latin typeface="Calligraph421 BT" pitchFamily="66" charset="0"/>
              </a:rPr>
              <a:t> </a:t>
            </a:r>
            <a:r>
              <a:rPr lang="en-US" dirty="0" err="1">
                <a:latin typeface="Calligraph421 BT" pitchFamily="66" charset="0"/>
              </a:rPr>
              <a:t>originales</a:t>
            </a:r>
            <a:r>
              <a:rPr lang="en-US" dirty="0">
                <a:latin typeface="Calligraph421 BT" pitchFamily="66" charset="0"/>
              </a:rPr>
              <a:t> no </a:t>
            </a:r>
            <a:r>
              <a:rPr lang="en-US" dirty="0" err="1">
                <a:latin typeface="Calligraph421 BT" pitchFamily="66" charset="0"/>
              </a:rPr>
              <a:t>existen</a:t>
            </a:r>
            <a:r>
              <a:rPr lang="en-US" dirty="0">
                <a:latin typeface="Calligraph421 BT" pitchFamily="66" charset="0"/>
              </a:rPr>
              <a:t>.</a:t>
            </a:r>
          </a:p>
          <a:p>
            <a:pPr lvl="1">
              <a:buFont typeface="Wingdings" pitchFamily="2" charset="2"/>
              <a:buChar char="§"/>
            </a:pPr>
            <a:r>
              <a:rPr lang="en-US" dirty="0">
                <a:latin typeface="Calligraph421 BT" pitchFamily="66" charset="0"/>
              </a:rPr>
              <a:t>Idea </a:t>
            </a:r>
            <a:r>
              <a:rPr lang="en-US" dirty="0" err="1">
                <a:latin typeface="Calligraph421 BT" pitchFamily="66" charset="0"/>
              </a:rPr>
              <a:t>común</a:t>
            </a:r>
            <a:r>
              <a:rPr lang="en-US" dirty="0">
                <a:latin typeface="Calligraph421 BT" pitchFamily="66" charset="0"/>
              </a:rPr>
              <a:t> entre los </a:t>
            </a:r>
            <a:r>
              <a:rPr lang="en-US" dirty="0" err="1">
                <a:latin typeface="Calligraph421 BT" pitchFamily="66" charset="0"/>
              </a:rPr>
              <a:t>evangélicos</a:t>
            </a:r>
            <a:r>
              <a:rPr lang="en-US" dirty="0">
                <a:latin typeface="Calligraph421 BT" pitchFamily="66" charset="0"/>
              </a:rPr>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1524000" y="762000"/>
            <a:ext cx="7086600" cy="1143000"/>
          </a:xfrm>
        </p:spPr>
        <p:txBody>
          <a:bodyPr>
            <a:normAutofit fontScale="90000"/>
          </a:bodyPr>
          <a:lstStyle/>
          <a:p>
            <a:r>
              <a:rPr lang="en-US" sz="4000" dirty="0">
                <a:latin typeface="Bangle" pitchFamily="2" charset="0"/>
              </a:rPr>
              <a:t>El </a:t>
            </a:r>
            <a:r>
              <a:rPr lang="en-US" sz="4000" dirty="0" err="1">
                <a:latin typeface="Bangle" pitchFamily="2" charset="0"/>
              </a:rPr>
              <a:t>problema</a:t>
            </a:r>
            <a:r>
              <a:rPr lang="en-US" sz="4000" dirty="0">
                <a:latin typeface="Bangle" pitchFamily="2" charset="0"/>
              </a:rPr>
              <a:t> de  </a:t>
            </a:r>
            <a:r>
              <a:rPr lang="en-US" sz="4000" dirty="0" err="1">
                <a:latin typeface="Bangle" pitchFamily="2" charset="0"/>
              </a:rPr>
              <a:t>inspiración</a:t>
            </a:r>
            <a:r>
              <a:rPr lang="en-US" sz="4000" dirty="0">
                <a:latin typeface="Bangle" pitchFamily="2" charset="0"/>
              </a:rPr>
              <a:t> verbal</a:t>
            </a:r>
            <a:endParaRPr lang="es-ES" sz="4000" dirty="0">
              <a:latin typeface="Bangle" pitchFamily="2" charset="0"/>
            </a:endParaRPr>
          </a:p>
        </p:txBody>
      </p:sp>
      <p:sp>
        <p:nvSpPr>
          <p:cNvPr id="109571" name="Rectangle 3"/>
          <p:cNvSpPr>
            <a:spLocks noGrp="1" noChangeArrowheads="1"/>
          </p:cNvSpPr>
          <p:nvPr>
            <p:ph idx="1"/>
          </p:nvPr>
        </p:nvSpPr>
        <p:spPr>
          <a:xfrm>
            <a:off x="609600" y="2133600"/>
            <a:ext cx="8229600" cy="4114800"/>
          </a:xfrm>
        </p:spPr>
        <p:txBody>
          <a:bodyPr/>
          <a:lstStyle/>
          <a:p>
            <a:pPr>
              <a:lnSpc>
                <a:spcPct val="90000"/>
              </a:lnSpc>
              <a:buNone/>
            </a:pPr>
            <a:r>
              <a:rPr lang="en-US" sz="2800" dirty="0">
                <a:latin typeface="Calligraph421 BT" pitchFamily="66" charset="0"/>
              </a:rPr>
              <a:t>“</a:t>
            </a:r>
            <a:r>
              <a:rPr lang="en-US" sz="2800" dirty="0" err="1">
                <a:latin typeface="Calligraph421 BT" pitchFamily="66" charset="0"/>
              </a:rPr>
              <a:t>Por</a:t>
            </a:r>
            <a:r>
              <a:rPr lang="en-US" sz="2800" dirty="0">
                <a:latin typeface="Calligraph421 BT" pitchFamily="66" charset="0"/>
              </a:rPr>
              <a:t> </a:t>
            </a:r>
            <a:r>
              <a:rPr lang="en-US" sz="2800" dirty="0" err="1">
                <a:latin typeface="Calligraph421 BT" pitchFamily="66" charset="0"/>
              </a:rPr>
              <a:t>inspiración</a:t>
            </a:r>
            <a:r>
              <a:rPr lang="en-US" sz="2800" dirty="0">
                <a:latin typeface="Calligraph421 BT" pitchFamily="66" charset="0"/>
              </a:rPr>
              <a:t> verbal </a:t>
            </a:r>
            <a:r>
              <a:rPr lang="en-US" sz="2800" dirty="0" err="1">
                <a:latin typeface="Calligraph421 BT" pitchFamily="66" charset="0"/>
              </a:rPr>
              <a:t>entendemos</a:t>
            </a:r>
            <a:r>
              <a:rPr lang="en-US" sz="2800" dirty="0">
                <a:latin typeface="Calligraph421 BT" pitchFamily="66" charset="0"/>
              </a:rPr>
              <a:t> </a:t>
            </a:r>
            <a:r>
              <a:rPr lang="en-US" sz="2800" dirty="0" err="1">
                <a:latin typeface="Calligraph421 BT" pitchFamily="66" charset="0"/>
              </a:rPr>
              <a:t>que</a:t>
            </a:r>
            <a:r>
              <a:rPr lang="en-US" sz="2800" dirty="0">
                <a:latin typeface="Calligraph421 BT" pitchFamily="66" charset="0"/>
              </a:rPr>
              <a:t> la </a:t>
            </a:r>
            <a:r>
              <a:rPr lang="en-US" sz="2800" dirty="0" err="1">
                <a:latin typeface="Calligraph421 BT" pitchFamily="66" charset="0"/>
              </a:rPr>
              <a:t>influencia</a:t>
            </a:r>
            <a:r>
              <a:rPr lang="en-US" sz="2800" dirty="0">
                <a:latin typeface="Calligraph421 BT" pitchFamily="66" charset="0"/>
              </a:rPr>
              <a:t> </a:t>
            </a:r>
            <a:r>
              <a:rPr lang="en-US" sz="2800" dirty="0" err="1">
                <a:latin typeface="Calligraph421 BT" pitchFamily="66" charset="0"/>
              </a:rPr>
              <a:t>Divina</a:t>
            </a:r>
            <a:r>
              <a:rPr lang="en-US" sz="2800" dirty="0">
                <a:latin typeface="Calligraph421 BT" pitchFamily="66" charset="0"/>
              </a:rPr>
              <a:t> </a:t>
            </a:r>
            <a:r>
              <a:rPr lang="en-US" sz="2800" dirty="0" err="1">
                <a:latin typeface="Calligraph421 BT" pitchFamily="66" charset="0"/>
              </a:rPr>
              <a:t>que</a:t>
            </a:r>
            <a:r>
              <a:rPr lang="en-US" sz="2800" dirty="0">
                <a:latin typeface="Calligraph421 BT" pitchFamily="66" charset="0"/>
              </a:rPr>
              <a:t> </a:t>
            </a:r>
            <a:r>
              <a:rPr lang="en-US" sz="2800" dirty="0" err="1">
                <a:latin typeface="Calligraph421 BT" pitchFamily="66" charset="0"/>
              </a:rPr>
              <a:t>rodeaba</a:t>
            </a:r>
            <a:r>
              <a:rPr lang="en-US" sz="2800" dirty="0">
                <a:latin typeface="Calligraph421 BT" pitchFamily="66" charset="0"/>
              </a:rPr>
              <a:t> a los </a:t>
            </a:r>
            <a:r>
              <a:rPr lang="en-US" sz="2800" dirty="0" err="1">
                <a:latin typeface="Calligraph421 BT" pitchFamily="66" charset="0"/>
              </a:rPr>
              <a:t>autores</a:t>
            </a:r>
            <a:r>
              <a:rPr lang="en-US" sz="2800" dirty="0">
                <a:latin typeface="Calligraph421 BT" pitchFamily="66" charset="0"/>
              </a:rPr>
              <a:t> </a:t>
            </a:r>
            <a:r>
              <a:rPr lang="en-US" sz="2800" dirty="0" err="1">
                <a:latin typeface="Calligraph421 BT" pitchFamily="66" charset="0"/>
              </a:rPr>
              <a:t>sagrados</a:t>
            </a:r>
            <a:r>
              <a:rPr lang="en-US" sz="2800" dirty="0">
                <a:latin typeface="Calligraph421 BT" pitchFamily="66" charset="0"/>
              </a:rPr>
              <a:t> se </a:t>
            </a:r>
            <a:r>
              <a:rPr lang="en-US" sz="2800" dirty="0" err="1">
                <a:latin typeface="Calligraph421 BT" pitchFamily="66" charset="0"/>
              </a:rPr>
              <a:t>extendía</a:t>
            </a:r>
            <a:r>
              <a:rPr lang="en-US" sz="2800" dirty="0">
                <a:latin typeface="Calligraph421 BT" pitchFamily="66" charset="0"/>
              </a:rPr>
              <a:t> no </a:t>
            </a:r>
            <a:r>
              <a:rPr lang="en-US" sz="2800" dirty="0" err="1">
                <a:latin typeface="Calligraph421 BT" pitchFamily="66" charset="0"/>
              </a:rPr>
              <a:t>sólo</a:t>
            </a:r>
            <a:r>
              <a:rPr lang="en-US" sz="2800" dirty="0">
                <a:latin typeface="Calligraph421 BT" pitchFamily="66" charset="0"/>
              </a:rPr>
              <a:t> a los </a:t>
            </a:r>
            <a:r>
              <a:rPr lang="en-US" sz="2800" dirty="0" err="1">
                <a:latin typeface="Calligraph421 BT" pitchFamily="66" charset="0"/>
              </a:rPr>
              <a:t>pensamientos</a:t>
            </a:r>
            <a:r>
              <a:rPr lang="en-US" sz="2800" dirty="0">
                <a:latin typeface="Calligraph421 BT" pitchFamily="66" charset="0"/>
              </a:rPr>
              <a:t> </a:t>
            </a:r>
            <a:r>
              <a:rPr lang="en-US" sz="2800" dirty="0" err="1">
                <a:latin typeface="Calligraph421 BT" pitchFamily="66" charset="0"/>
              </a:rPr>
              <a:t>generales</a:t>
            </a:r>
            <a:r>
              <a:rPr lang="en-US" sz="2800" dirty="0">
                <a:latin typeface="Calligraph421 BT" pitchFamily="66" charset="0"/>
              </a:rPr>
              <a:t>, </a:t>
            </a:r>
            <a:r>
              <a:rPr lang="en-US" sz="2800" dirty="0" err="1">
                <a:latin typeface="Calligraph421 BT" pitchFamily="66" charset="0"/>
              </a:rPr>
              <a:t>sino</a:t>
            </a:r>
            <a:r>
              <a:rPr lang="en-US" sz="2800" dirty="0">
                <a:latin typeface="Calligraph421 BT" pitchFamily="66" charset="0"/>
              </a:rPr>
              <a:t> </a:t>
            </a:r>
            <a:r>
              <a:rPr lang="en-US" sz="2800" dirty="0" err="1">
                <a:latin typeface="Calligraph421 BT" pitchFamily="66" charset="0"/>
              </a:rPr>
              <a:t>hasta</a:t>
            </a:r>
            <a:r>
              <a:rPr lang="en-US" sz="2800" dirty="0">
                <a:latin typeface="Calligraph421 BT" pitchFamily="66" charset="0"/>
              </a:rPr>
              <a:t> </a:t>
            </a:r>
            <a:r>
              <a:rPr lang="en-US" sz="2800" dirty="0" err="1">
                <a:latin typeface="Calligraph421 BT" pitchFamily="66" charset="0"/>
              </a:rPr>
              <a:t>las</a:t>
            </a:r>
            <a:r>
              <a:rPr lang="en-US" sz="2800" dirty="0">
                <a:latin typeface="Calligraph421 BT" pitchFamily="66" charset="0"/>
              </a:rPr>
              <a:t> </a:t>
            </a:r>
            <a:r>
              <a:rPr lang="en-US" sz="2800" dirty="0" err="1">
                <a:latin typeface="Calligraph421 BT" pitchFamily="66" charset="0"/>
              </a:rPr>
              <a:t>mismas</a:t>
            </a:r>
            <a:r>
              <a:rPr lang="en-US" sz="2800" dirty="0">
                <a:latin typeface="Calligraph421 BT" pitchFamily="66" charset="0"/>
              </a:rPr>
              <a:t> </a:t>
            </a:r>
            <a:r>
              <a:rPr lang="en-US" sz="2800" dirty="0" err="1">
                <a:latin typeface="Calligraph421 BT" pitchFamily="66" charset="0"/>
              </a:rPr>
              <a:t>palabras</a:t>
            </a:r>
            <a:r>
              <a:rPr lang="en-US" sz="2800" dirty="0">
                <a:latin typeface="Calligraph421 BT" pitchFamily="66" charset="0"/>
              </a:rPr>
              <a:t> </a:t>
            </a:r>
            <a:r>
              <a:rPr lang="en-US" sz="2800" dirty="0" err="1">
                <a:latin typeface="Calligraph421 BT" pitchFamily="66" charset="0"/>
              </a:rPr>
              <a:t>empleadas</a:t>
            </a:r>
            <a:r>
              <a:rPr lang="en-US" sz="2800" dirty="0">
                <a:latin typeface="Calligraph421 BT" pitchFamily="66" charset="0"/>
              </a:rPr>
              <a:t>, de </a:t>
            </a:r>
            <a:r>
              <a:rPr lang="en-US" sz="2800" dirty="0" err="1">
                <a:latin typeface="Calligraph421 BT" pitchFamily="66" charset="0"/>
              </a:rPr>
              <a:t>tal</a:t>
            </a:r>
            <a:r>
              <a:rPr lang="en-US" sz="2800" dirty="0">
                <a:latin typeface="Calligraph421 BT" pitchFamily="66" charset="0"/>
              </a:rPr>
              <a:t> </a:t>
            </a:r>
            <a:r>
              <a:rPr lang="en-US" sz="2800" dirty="0" err="1">
                <a:latin typeface="Calligraph421 BT" pitchFamily="66" charset="0"/>
              </a:rPr>
              <a:t>manera</a:t>
            </a:r>
            <a:r>
              <a:rPr lang="en-US" sz="2800" dirty="0">
                <a:latin typeface="Calligraph421 BT" pitchFamily="66" charset="0"/>
              </a:rPr>
              <a:t> </a:t>
            </a:r>
            <a:r>
              <a:rPr lang="en-US" sz="2800" dirty="0" err="1">
                <a:latin typeface="Calligraph421 BT" pitchFamily="66" charset="0"/>
              </a:rPr>
              <a:t>que</a:t>
            </a:r>
            <a:r>
              <a:rPr lang="en-US" sz="2800" dirty="0">
                <a:latin typeface="Calligraph421 BT" pitchFamily="66" charset="0"/>
              </a:rPr>
              <a:t> los </a:t>
            </a:r>
            <a:r>
              <a:rPr lang="en-US" sz="2800" dirty="0" err="1">
                <a:latin typeface="Calligraph421 BT" pitchFamily="66" charset="0"/>
              </a:rPr>
              <a:t>pensamientos</a:t>
            </a:r>
            <a:r>
              <a:rPr lang="en-US" sz="2800" dirty="0">
                <a:latin typeface="Calligraph421 BT" pitchFamily="66" charset="0"/>
              </a:rPr>
              <a:t> </a:t>
            </a:r>
            <a:r>
              <a:rPr lang="en-US" sz="2800" dirty="0" err="1">
                <a:latin typeface="Calligraph421 BT" pitchFamily="66" charset="0"/>
              </a:rPr>
              <a:t>que</a:t>
            </a:r>
            <a:r>
              <a:rPr lang="en-US" sz="2800" dirty="0">
                <a:latin typeface="Calligraph421 BT" pitchFamily="66" charset="0"/>
              </a:rPr>
              <a:t> Dios </a:t>
            </a:r>
            <a:r>
              <a:rPr lang="en-US" sz="2800" dirty="0" err="1">
                <a:latin typeface="Calligraph421 BT" pitchFamily="66" charset="0"/>
              </a:rPr>
              <a:t>quiso</a:t>
            </a:r>
            <a:r>
              <a:rPr lang="en-US" sz="2800" dirty="0">
                <a:latin typeface="Calligraph421 BT" pitchFamily="66" charset="0"/>
              </a:rPr>
              <a:t> </a:t>
            </a:r>
            <a:r>
              <a:rPr lang="en-US" sz="2800" dirty="0" err="1">
                <a:latin typeface="Calligraph421 BT" pitchFamily="66" charset="0"/>
              </a:rPr>
              <a:t>revelar</a:t>
            </a:r>
            <a:r>
              <a:rPr lang="en-US" sz="2800" dirty="0">
                <a:latin typeface="Calligraph421 BT" pitchFamily="66" charset="0"/>
              </a:rPr>
              <a:t> </a:t>
            </a:r>
            <a:r>
              <a:rPr lang="en-US" sz="2800" dirty="0" err="1">
                <a:latin typeface="Calligraph421 BT" pitchFamily="66" charset="0"/>
              </a:rPr>
              <a:t>nos</a:t>
            </a:r>
            <a:r>
              <a:rPr lang="en-US" sz="2800" dirty="0">
                <a:latin typeface="Calligraph421 BT" pitchFamily="66" charset="0"/>
              </a:rPr>
              <a:t> </a:t>
            </a:r>
            <a:r>
              <a:rPr lang="en-US" sz="2800" dirty="0" err="1">
                <a:latin typeface="Calligraph421 BT" pitchFamily="66" charset="0"/>
              </a:rPr>
              <a:t>llegan</a:t>
            </a:r>
            <a:r>
              <a:rPr lang="en-US" sz="2800" dirty="0">
                <a:latin typeface="Calligraph421 BT" pitchFamily="66" charset="0"/>
              </a:rPr>
              <a:t> con </a:t>
            </a:r>
            <a:r>
              <a:rPr lang="en-US" sz="2800" dirty="0" err="1">
                <a:latin typeface="Calligraph421 BT" pitchFamily="66" charset="0"/>
              </a:rPr>
              <a:t>exactitud</a:t>
            </a:r>
            <a:r>
              <a:rPr lang="en-US" sz="2800" dirty="0">
                <a:latin typeface="Calligraph421 BT" pitchFamily="66" charset="0"/>
              </a:rPr>
              <a:t> </a:t>
            </a:r>
            <a:r>
              <a:rPr lang="en-US" sz="2800" dirty="0" err="1">
                <a:latin typeface="Calligraph421 BT" pitchFamily="66" charset="0"/>
              </a:rPr>
              <a:t>infalible</a:t>
            </a:r>
            <a:r>
              <a:rPr lang="en-US" sz="2800" dirty="0" err="1">
                <a:latin typeface="Calligraph421 BT" pitchFamily="66" charset="0"/>
                <a:cs typeface="Times New Roman" charset="0"/>
              </a:rPr>
              <a:t>—que</a:t>
            </a:r>
            <a:r>
              <a:rPr lang="en-US" sz="2800" dirty="0">
                <a:latin typeface="Calligraph421 BT" pitchFamily="66" charset="0"/>
                <a:cs typeface="Times New Roman" charset="0"/>
              </a:rPr>
              <a:t> los </a:t>
            </a:r>
            <a:r>
              <a:rPr lang="en-US" sz="2800" dirty="0" err="1">
                <a:latin typeface="Calligraph421 BT" pitchFamily="66" charset="0"/>
                <a:cs typeface="Times New Roman" charset="0"/>
              </a:rPr>
              <a:t>autores</a:t>
            </a:r>
            <a:r>
              <a:rPr lang="en-US" sz="2800" dirty="0">
                <a:latin typeface="Calligraph421 BT" pitchFamily="66" charset="0"/>
                <a:cs typeface="Times New Roman" charset="0"/>
              </a:rPr>
              <a:t> </a:t>
            </a:r>
            <a:r>
              <a:rPr lang="en-US" sz="2800" dirty="0" err="1">
                <a:latin typeface="Calligraph421 BT" pitchFamily="66" charset="0"/>
                <a:cs typeface="Times New Roman" charset="0"/>
              </a:rPr>
              <a:t>eran</a:t>
            </a:r>
            <a:r>
              <a:rPr lang="en-US" sz="2800" dirty="0">
                <a:latin typeface="Calligraph421 BT" pitchFamily="66" charset="0"/>
                <a:cs typeface="Times New Roman" charset="0"/>
              </a:rPr>
              <a:t> </a:t>
            </a:r>
            <a:r>
              <a:rPr lang="en-US" sz="2800" dirty="0" err="1">
                <a:latin typeface="Calligraph421 BT" pitchFamily="66" charset="0"/>
                <a:cs typeface="Times New Roman" charset="0"/>
              </a:rPr>
              <a:t>órganos</a:t>
            </a:r>
            <a:r>
              <a:rPr lang="en-US" sz="2800" dirty="0">
                <a:latin typeface="Calligraph421 BT" pitchFamily="66" charset="0"/>
                <a:cs typeface="Times New Roman" charset="0"/>
              </a:rPr>
              <a:t> de Dios a </a:t>
            </a:r>
            <a:r>
              <a:rPr lang="en-US" sz="2800" dirty="0" err="1">
                <a:latin typeface="Calligraph421 BT" pitchFamily="66" charset="0"/>
                <a:cs typeface="Times New Roman" charset="0"/>
              </a:rPr>
              <a:t>tal</a:t>
            </a:r>
            <a:r>
              <a:rPr lang="en-US" sz="2800" dirty="0">
                <a:latin typeface="Calligraph421 BT" pitchFamily="66" charset="0"/>
                <a:cs typeface="Times New Roman" charset="0"/>
              </a:rPr>
              <a:t> </a:t>
            </a:r>
            <a:r>
              <a:rPr lang="en-US" sz="2800" dirty="0" err="1">
                <a:latin typeface="Calligraph421 BT" pitchFamily="66" charset="0"/>
                <a:cs typeface="Times New Roman" charset="0"/>
              </a:rPr>
              <a:t>punto</a:t>
            </a:r>
            <a:r>
              <a:rPr lang="en-US" sz="2800" dirty="0">
                <a:latin typeface="Calligraph421 BT" pitchFamily="66" charset="0"/>
                <a:cs typeface="Times New Roman" charset="0"/>
              </a:rPr>
              <a:t> </a:t>
            </a:r>
            <a:r>
              <a:rPr lang="en-US" sz="2800" dirty="0" err="1">
                <a:latin typeface="Calligraph421 BT" pitchFamily="66" charset="0"/>
                <a:cs typeface="Times New Roman" charset="0"/>
              </a:rPr>
              <a:t>que</a:t>
            </a:r>
            <a:r>
              <a:rPr lang="en-US" sz="2800" dirty="0">
                <a:latin typeface="Calligraph421 BT" pitchFamily="66" charset="0"/>
                <a:cs typeface="Times New Roman" charset="0"/>
              </a:rPr>
              <a:t> lo </a:t>
            </a:r>
            <a:r>
              <a:rPr lang="en-US" sz="2800" dirty="0" err="1">
                <a:latin typeface="Calligraph421 BT" pitchFamily="66" charset="0"/>
                <a:cs typeface="Times New Roman" charset="0"/>
              </a:rPr>
              <a:t>que</a:t>
            </a:r>
            <a:r>
              <a:rPr lang="en-US" sz="2800" dirty="0">
                <a:latin typeface="Calligraph421 BT" pitchFamily="66" charset="0"/>
                <a:cs typeface="Times New Roman" charset="0"/>
              </a:rPr>
              <a:t> Dios </a:t>
            </a:r>
            <a:r>
              <a:rPr lang="en-US" sz="2800" dirty="0" err="1">
                <a:latin typeface="Calligraph421 BT" pitchFamily="66" charset="0"/>
                <a:cs typeface="Times New Roman" charset="0"/>
              </a:rPr>
              <a:t>expresó</a:t>
            </a:r>
            <a:r>
              <a:rPr lang="en-US" sz="2800" dirty="0">
                <a:latin typeface="Calligraph421 BT" pitchFamily="66" charset="0"/>
                <a:cs typeface="Times New Roman" charset="0"/>
              </a:rPr>
              <a:t>, </a:t>
            </a:r>
            <a:r>
              <a:rPr lang="en-US" sz="2800" dirty="0" err="1">
                <a:latin typeface="Calligraph421 BT" pitchFamily="66" charset="0"/>
                <a:cs typeface="Times New Roman" charset="0"/>
              </a:rPr>
              <a:t>ellos</a:t>
            </a:r>
            <a:r>
              <a:rPr lang="en-US" sz="2800" dirty="0">
                <a:latin typeface="Calligraph421 BT" pitchFamily="66" charset="0"/>
                <a:cs typeface="Times New Roman" charset="0"/>
              </a:rPr>
              <a:t> </a:t>
            </a:r>
            <a:r>
              <a:rPr lang="en-US" sz="2800" dirty="0" err="1">
                <a:latin typeface="Calligraph421 BT" pitchFamily="66" charset="0"/>
                <a:cs typeface="Times New Roman" charset="0"/>
              </a:rPr>
              <a:t>también</a:t>
            </a:r>
            <a:r>
              <a:rPr lang="en-US" sz="2800" dirty="0">
                <a:latin typeface="Calligraph421 BT" pitchFamily="66" charset="0"/>
                <a:cs typeface="Times New Roman" charset="0"/>
              </a:rPr>
              <a:t> </a:t>
            </a:r>
            <a:r>
              <a:rPr lang="en-US" sz="2800" dirty="0" err="1">
                <a:latin typeface="Calligraph421 BT" pitchFamily="66" charset="0"/>
                <a:cs typeface="Times New Roman" charset="0"/>
              </a:rPr>
              <a:t>expresaron</a:t>
            </a:r>
            <a:r>
              <a:rPr lang="en-US" sz="2800" dirty="0">
                <a:latin typeface="Calligraph421 BT" pitchFamily="66" charset="0"/>
                <a:cs typeface="Times New Roman" charset="0"/>
              </a:rPr>
              <a:t>.” </a:t>
            </a:r>
            <a:r>
              <a:rPr lang="en-US" sz="2400" dirty="0">
                <a:latin typeface="Calligraph421 BT" pitchFamily="66" charset="0"/>
                <a:cs typeface="Times New Roman" charset="0"/>
              </a:rPr>
              <a:t>Loraine </a:t>
            </a:r>
            <a:r>
              <a:rPr lang="en-US" sz="2400" dirty="0" err="1">
                <a:latin typeface="Calligraph421 BT" pitchFamily="66" charset="0"/>
                <a:cs typeface="Times New Roman" charset="0"/>
              </a:rPr>
              <a:t>Boettner</a:t>
            </a:r>
            <a:r>
              <a:rPr lang="en-US" sz="2400" dirty="0">
                <a:latin typeface="Calligraph421 BT" pitchFamily="66" charset="0"/>
                <a:cs typeface="Times New Roman" charset="0"/>
              </a:rPr>
              <a:t>, </a:t>
            </a:r>
            <a:r>
              <a:rPr lang="en-US" sz="2400" i="1" dirty="0">
                <a:latin typeface="Calligraph421 BT" pitchFamily="66" charset="0"/>
                <a:cs typeface="Times New Roman" charset="0"/>
              </a:rPr>
              <a:t>Studies in Theology</a:t>
            </a:r>
            <a:r>
              <a:rPr lang="en-US" sz="2400" dirty="0">
                <a:latin typeface="Calligraph421 BT" pitchFamily="66" charset="0"/>
                <a:cs typeface="Times New Roman" charset="0"/>
              </a:rPr>
              <a:t>, </a:t>
            </a:r>
            <a:r>
              <a:rPr lang="en-US" sz="2400" dirty="0" err="1">
                <a:latin typeface="Calligraph421 BT" pitchFamily="66" charset="0"/>
                <a:cs typeface="Times New Roman" charset="0"/>
              </a:rPr>
              <a:t>pág</a:t>
            </a:r>
            <a:r>
              <a:rPr lang="en-US" sz="2400" dirty="0">
                <a:latin typeface="Calligraph421 BT" pitchFamily="66" charset="0"/>
                <a:cs typeface="Times New Roman" charset="0"/>
              </a:rPr>
              <a:t>. 11</a:t>
            </a:r>
            <a:endParaRPr lang="es-ES" sz="2400" dirty="0">
              <a:latin typeface="Calligraph421 BT" pitchFamily="66"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1524000" y="762000"/>
            <a:ext cx="7086600" cy="1143000"/>
          </a:xfrm>
        </p:spPr>
        <p:txBody>
          <a:bodyPr/>
          <a:lstStyle/>
          <a:p>
            <a:r>
              <a:rPr lang="en-US" sz="3600" dirty="0">
                <a:latin typeface="Bangle" pitchFamily="2" charset="0"/>
              </a:rPr>
              <a:t>El </a:t>
            </a:r>
            <a:r>
              <a:rPr lang="en-US" sz="3600" dirty="0" err="1">
                <a:latin typeface="Bangle" pitchFamily="2" charset="0"/>
              </a:rPr>
              <a:t>problema</a:t>
            </a:r>
            <a:r>
              <a:rPr lang="en-US" sz="3600" dirty="0">
                <a:latin typeface="Bangle" pitchFamily="2" charset="0"/>
              </a:rPr>
              <a:t> de </a:t>
            </a:r>
            <a:r>
              <a:rPr lang="en-US" sz="3600" dirty="0" err="1">
                <a:latin typeface="Bangle" pitchFamily="2" charset="0"/>
              </a:rPr>
              <a:t>inspiración</a:t>
            </a:r>
            <a:r>
              <a:rPr lang="en-US" sz="3600" dirty="0">
                <a:latin typeface="Bangle" pitchFamily="2" charset="0"/>
              </a:rPr>
              <a:t> verbal</a:t>
            </a:r>
            <a:endParaRPr lang="es-ES" sz="3600" dirty="0">
              <a:latin typeface="Bangle" pitchFamily="2" charset="0"/>
            </a:endParaRPr>
          </a:p>
        </p:txBody>
      </p:sp>
      <p:sp>
        <p:nvSpPr>
          <p:cNvPr id="110595" name="Rectangle 3"/>
          <p:cNvSpPr>
            <a:spLocks noGrp="1" noChangeArrowheads="1"/>
          </p:cNvSpPr>
          <p:nvPr>
            <p:ph idx="1"/>
          </p:nvPr>
        </p:nvSpPr>
        <p:spPr>
          <a:xfrm>
            <a:off x="609600" y="2133600"/>
            <a:ext cx="8229600" cy="4114800"/>
          </a:xfrm>
        </p:spPr>
        <p:txBody>
          <a:bodyPr/>
          <a:lstStyle/>
          <a:p>
            <a:pPr>
              <a:buNone/>
            </a:pPr>
            <a:r>
              <a:rPr lang="en-US" sz="2400" dirty="0">
                <a:latin typeface="Calligraph421 BT" pitchFamily="66" charset="0"/>
              </a:rPr>
              <a:t>“</a:t>
            </a:r>
            <a:r>
              <a:rPr lang="es-ES" sz="2400" dirty="0">
                <a:latin typeface="Calligraph421 BT" pitchFamily="66" charset="0"/>
              </a:rPr>
              <a:t>La Biblia nos muestra a Dios como autor de ella; y sin embargo fue escrita por manos humanas, y </a:t>
            </a:r>
            <a:r>
              <a:rPr lang="es-ES" sz="2400" u="sng" dirty="0">
                <a:latin typeface="Calligraph421 BT" pitchFamily="66" charset="0"/>
              </a:rPr>
              <a:t>la diversidad de estilo de sus diferentes libros muestra la individualidad de cada uno de sus escritores</a:t>
            </a:r>
            <a:r>
              <a:rPr lang="es-ES" sz="2400" dirty="0">
                <a:latin typeface="Calligraph421 BT" pitchFamily="66" charset="0"/>
              </a:rPr>
              <a:t>.  Las verdades reveladas son todas inspiradas por Dios (2 Timoteo 3: 16); y con todo </a:t>
            </a:r>
            <a:r>
              <a:rPr lang="es-ES" sz="2400" u="sng" dirty="0">
                <a:latin typeface="Calligraph421 BT" pitchFamily="66" charset="0"/>
              </a:rPr>
              <a:t>están expresadas en palabras humanas</a:t>
            </a:r>
            <a:r>
              <a:rPr lang="es-ES" sz="2400" dirty="0">
                <a:latin typeface="Calligraph421 BT" pitchFamily="66" charset="0"/>
              </a:rPr>
              <a:t>.  Y es que el Ser supremo e infinito iluminó con su Espíritu la inteligencia y el corazón de sus siervos. Les daba sueños y visiones y les mostraba símbolos y figuras; y aquellos a quienes la verdad fuera así revelada, </a:t>
            </a:r>
            <a:r>
              <a:rPr lang="es-ES" sz="2400" u="sng" dirty="0">
                <a:latin typeface="Calligraph421 BT" pitchFamily="66" charset="0"/>
              </a:rPr>
              <a:t>revestían el pensamiento divino con palabras humanas</a:t>
            </a:r>
            <a:r>
              <a:rPr lang="es-ES" sz="2400" dirty="0">
                <a:latin typeface="Calligraph421 BT" pitchFamily="66" charset="0"/>
              </a:rPr>
              <a:t>.</a:t>
            </a:r>
            <a:r>
              <a:rPr lang="en-US" sz="2400" dirty="0">
                <a:latin typeface="Calligraph421 BT" pitchFamily="66" charset="0"/>
              </a:rPr>
              <a:t>” </a:t>
            </a:r>
            <a:r>
              <a:rPr lang="en-US" sz="2400" i="1" dirty="0" err="1">
                <a:latin typeface="Calligraph421 BT" pitchFamily="66" charset="0"/>
              </a:rPr>
              <a:t>Conflicto</a:t>
            </a:r>
            <a:r>
              <a:rPr lang="en-US" sz="2400" i="1" dirty="0">
                <a:latin typeface="Calligraph421 BT" pitchFamily="66" charset="0"/>
              </a:rPr>
              <a:t> de los </a:t>
            </a:r>
            <a:r>
              <a:rPr lang="en-US" sz="2400" i="1" dirty="0" err="1">
                <a:latin typeface="Calligraph421 BT" pitchFamily="66" charset="0"/>
              </a:rPr>
              <a:t>siglos</a:t>
            </a:r>
            <a:r>
              <a:rPr lang="en-US" sz="2400" dirty="0">
                <a:latin typeface="Calligraph421 BT" pitchFamily="66" charset="0"/>
              </a:rPr>
              <a:t>, </a:t>
            </a:r>
            <a:r>
              <a:rPr lang="en-US" sz="2400" dirty="0" err="1">
                <a:latin typeface="Calligraph421 BT" pitchFamily="66" charset="0"/>
              </a:rPr>
              <a:t>pág</a:t>
            </a:r>
            <a:r>
              <a:rPr lang="en-US" sz="2400" dirty="0">
                <a:latin typeface="Calligraph421 BT" pitchFamily="66" charset="0"/>
              </a:rPr>
              <a:t> 7, 8.</a:t>
            </a:r>
            <a:endParaRPr lang="es-ES" sz="2400" dirty="0">
              <a:latin typeface="Calligraph421 BT" pitchFamily="66"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524000" y="762000"/>
            <a:ext cx="7086600" cy="1143000"/>
          </a:xfrm>
        </p:spPr>
        <p:txBody>
          <a:bodyPr/>
          <a:lstStyle/>
          <a:p>
            <a:r>
              <a:rPr lang="en-US" sz="3600" dirty="0">
                <a:latin typeface="Bangle" pitchFamily="2" charset="0"/>
              </a:rPr>
              <a:t>El </a:t>
            </a:r>
            <a:r>
              <a:rPr lang="en-US" sz="3600" dirty="0" err="1">
                <a:latin typeface="Bangle" pitchFamily="2" charset="0"/>
              </a:rPr>
              <a:t>problema</a:t>
            </a:r>
            <a:r>
              <a:rPr lang="en-US" sz="3600" dirty="0">
                <a:latin typeface="Bangle" pitchFamily="2" charset="0"/>
              </a:rPr>
              <a:t> de la </a:t>
            </a:r>
            <a:r>
              <a:rPr lang="en-US" sz="3600" dirty="0" err="1">
                <a:latin typeface="Bangle" pitchFamily="2" charset="0"/>
              </a:rPr>
              <a:t>inspiración</a:t>
            </a:r>
            <a:r>
              <a:rPr lang="en-US" sz="3600" dirty="0">
                <a:latin typeface="Bangle" pitchFamily="2" charset="0"/>
              </a:rPr>
              <a:t> verbal</a:t>
            </a:r>
            <a:endParaRPr lang="es-ES" sz="3600" dirty="0">
              <a:latin typeface="Bangle" pitchFamily="2" charset="0"/>
            </a:endParaRPr>
          </a:p>
        </p:txBody>
      </p:sp>
      <p:sp>
        <p:nvSpPr>
          <p:cNvPr id="111619" name="Rectangle 3"/>
          <p:cNvSpPr>
            <a:spLocks noGrp="1" noChangeArrowheads="1"/>
          </p:cNvSpPr>
          <p:nvPr>
            <p:ph idx="1"/>
          </p:nvPr>
        </p:nvSpPr>
        <p:spPr>
          <a:xfrm>
            <a:off x="609600" y="2133600"/>
            <a:ext cx="8229600" cy="4114800"/>
          </a:xfrm>
        </p:spPr>
        <p:txBody>
          <a:bodyPr/>
          <a:lstStyle/>
          <a:p>
            <a:pPr>
              <a:buNone/>
            </a:pPr>
            <a:r>
              <a:rPr lang="en-US" sz="3600" dirty="0">
                <a:latin typeface="Calligraph421 BT" pitchFamily="66" charset="0"/>
              </a:rPr>
              <a:t>La </a:t>
            </a:r>
            <a:r>
              <a:rPr lang="en-US" sz="3600" dirty="0" err="1">
                <a:latin typeface="Calligraph421 BT" pitchFamily="66" charset="0"/>
              </a:rPr>
              <a:t>autoridad</a:t>
            </a:r>
            <a:r>
              <a:rPr lang="en-US" sz="3600" dirty="0">
                <a:latin typeface="Calligraph421 BT" pitchFamily="66" charset="0"/>
              </a:rPr>
              <a:t> de la </a:t>
            </a:r>
            <a:r>
              <a:rPr lang="en-US" sz="3600" dirty="0" err="1">
                <a:latin typeface="Calligraph421 BT" pitchFamily="66" charset="0"/>
              </a:rPr>
              <a:t>Biblia</a:t>
            </a:r>
            <a:r>
              <a:rPr lang="en-US" sz="3600" dirty="0">
                <a:latin typeface="Calligraph421 BT" pitchFamily="66" charset="0"/>
              </a:rPr>
              <a:t> no cambia, </a:t>
            </a:r>
            <a:r>
              <a:rPr lang="en-US" sz="3600" dirty="0" err="1">
                <a:latin typeface="Calligraph421 BT" pitchFamily="66" charset="0"/>
              </a:rPr>
              <a:t>pero</a:t>
            </a:r>
            <a:r>
              <a:rPr lang="en-US" sz="3600" dirty="0">
                <a:latin typeface="Calligraph421 BT" pitchFamily="66" charset="0"/>
              </a:rPr>
              <a:t> </a:t>
            </a:r>
            <a:r>
              <a:rPr lang="en-US" sz="3600" dirty="0" err="1">
                <a:latin typeface="Calligraph421 BT" pitchFamily="66" charset="0"/>
              </a:rPr>
              <a:t>es</a:t>
            </a:r>
            <a:r>
              <a:rPr lang="en-US" sz="3600" dirty="0">
                <a:latin typeface="Calligraph421 BT" pitchFamily="66" charset="0"/>
              </a:rPr>
              <a:t> </a:t>
            </a:r>
            <a:r>
              <a:rPr lang="en-US" sz="3600" dirty="0" err="1">
                <a:latin typeface="Calligraph421 BT" pitchFamily="66" charset="0"/>
              </a:rPr>
              <a:t>necesario</a:t>
            </a:r>
            <a:r>
              <a:rPr lang="en-US" sz="3600" dirty="0">
                <a:latin typeface="Calligraph421 BT" pitchFamily="66" charset="0"/>
              </a:rPr>
              <a:t> </a:t>
            </a:r>
            <a:r>
              <a:rPr lang="en-US" sz="3600" dirty="0" err="1">
                <a:latin typeface="Calligraph421 BT" pitchFamily="66" charset="0"/>
              </a:rPr>
              <a:t>estudiar</a:t>
            </a:r>
            <a:r>
              <a:rPr lang="en-US" sz="3600" dirty="0">
                <a:latin typeface="Calligraph421 BT" pitchFamily="66" charset="0"/>
              </a:rPr>
              <a:t> a </a:t>
            </a:r>
            <a:r>
              <a:rPr lang="en-US" sz="3600" dirty="0" err="1">
                <a:latin typeface="Calligraph421 BT" pitchFamily="66" charset="0"/>
              </a:rPr>
              <a:t>fondo</a:t>
            </a:r>
            <a:r>
              <a:rPr lang="en-US" sz="3600" dirty="0">
                <a:latin typeface="Calligraph421 BT" pitchFamily="66" charset="0"/>
              </a:rPr>
              <a:t> y </a:t>
            </a:r>
            <a:r>
              <a:rPr lang="en-US" sz="3600" dirty="0" err="1">
                <a:latin typeface="Calligraph421 BT" pitchFamily="66" charset="0"/>
              </a:rPr>
              <a:t>usar</a:t>
            </a:r>
            <a:r>
              <a:rPr lang="en-US" sz="3600" dirty="0">
                <a:latin typeface="Calligraph421 BT" pitchFamily="66" charset="0"/>
              </a:rPr>
              <a:t> </a:t>
            </a:r>
            <a:r>
              <a:rPr lang="en-US" sz="3600" dirty="0" err="1">
                <a:latin typeface="Calligraph421 BT" pitchFamily="66" charset="0"/>
              </a:rPr>
              <a:t>ayudas</a:t>
            </a:r>
            <a:r>
              <a:rPr lang="en-US" sz="3600" dirty="0">
                <a:latin typeface="Calligraph421 BT" pitchFamily="66" charset="0"/>
              </a:rPr>
              <a:t> </a:t>
            </a:r>
            <a:r>
              <a:rPr lang="en-US" sz="3600" dirty="0" err="1">
                <a:latin typeface="Calligraph421 BT" pitchFamily="66" charset="0"/>
              </a:rPr>
              <a:t>auxiliares</a:t>
            </a:r>
            <a:r>
              <a:rPr lang="en-US" sz="3600" dirty="0">
                <a:latin typeface="Calligraph421 BT" pitchFamily="66" charset="0"/>
              </a:rPr>
              <a:t> </a:t>
            </a:r>
            <a:r>
              <a:rPr lang="en-US" sz="3600" dirty="0" err="1">
                <a:latin typeface="Calligraph421 BT" pitchFamily="66" charset="0"/>
              </a:rPr>
              <a:t>para</a:t>
            </a:r>
            <a:r>
              <a:rPr lang="en-US" sz="3600" dirty="0">
                <a:latin typeface="Calligraph421 BT" pitchFamily="66" charset="0"/>
              </a:rPr>
              <a:t> </a:t>
            </a:r>
            <a:r>
              <a:rPr lang="en-US" sz="3600" dirty="0" err="1">
                <a:latin typeface="Calligraph421 BT" pitchFamily="66" charset="0"/>
              </a:rPr>
              <a:t>poder</a:t>
            </a:r>
            <a:r>
              <a:rPr lang="en-US" sz="3600" dirty="0">
                <a:latin typeface="Calligraph421 BT" pitchFamily="66" charset="0"/>
              </a:rPr>
              <a:t> </a:t>
            </a:r>
            <a:r>
              <a:rPr lang="en-US" sz="3600" dirty="0" err="1">
                <a:latin typeface="Calligraph421 BT" pitchFamily="66" charset="0"/>
              </a:rPr>
              <a:t>entender</a:t>
            </a:r>
            <a:r>
              <a:rPr lang="en-US" sz="3600" dirty="0">
                <a:latin typeface="Calligraph421 BT" pitchFamily="66" charset="0"/>
              </a:rPr>
              <a:t> </a:t>
            </a:r>
            <a:r>
              <a:rPr lang="en-US" sz="3600" dirty="0" err="1">
                <a:latin typeface="Calligraph421 BT" pitchFamily="66" charset="0"/>
              </a:rPr>
              <a:t>su</a:t>
            </a:r>
            <a:r>
              <a:rPr lang="en-US" sz="3600" dirty="0">
                <a:latin typeface="Calligraph421 BT" pitchFamily="66" charset="0"/>
              </a:rPr>
              <a:t> </a:t>
            </a:r>
            <a:r>
              <a:rPr lang="en-US" sz="3600" dirty="0" err="1">
                <a:latin typeface="Calligraph421 BT" pitchFamily="66" charset="0"/>
              </a:rPr>
              <a:t>historia</a:t>
            </a:r>
            <a:r>
              <a:rPr lang="en-US" sz="3600" dirty="0">
                <a:latin typeface="Calligraph421 BT" pitchFamily="66" charset="0"/>
              </a:rPr>
              <a:t>, </a:t>
            </a:r>
            <a:r>
              <a:rPr lang="en-US" sz="3600" dirty="0" err="1">
                <a:latin typeface="Calligraph421 BT" pitchFamily="66" charset="0"/>
              </a:rPr>
              <a:t>eventos</a:t>
            </a:r>
            <a:r>
              <a:rPr lang="en-US" sz="3600" dirty="0">
                <a:latin typeface="Calligraph421 BT" pitchFamily="66" charset="0"/>
              </a:rPr>
              <a:t>, </a:t>
            </a:r>
            <a:r>
              <a:rPr lang="en-US" sz="3600" dirty="0" err="1">
                <a:latin typeface="Calligraph421 BT" pitchFamily="66" charset="0"/>
              </a:rPr>
              <a:t>cronogramas</a:t>
            </a:r>
            <a:r>
              <a:rPr lang="en-US" sz="3600" dirty="0">
                <a:latin typeface="Calligraph421 BT" pitchFamily="66" charset="0"/>
              </a:rPr>
              <a:t>, etc. </a:t>
            </a:r>
            <a:endParaRPr lang="es-ES" sz="3600" dirty="0">
              <a:latin typeface="Calligraph421 BT" pitchFamily="66"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p:txBody>
          <a:bodyPr>
            <a:normAutofit fontScale="90000"/>
          </a:bodyPr>
          <a:lstStyle/>
          <a:p>
            <a:r>
              <a:rPr lang="es-ES" sz="4000" dirty="0" smtClean="0"/>
              <a:t>¿CÓMO PREPARAR Y PRESENTAR UNA CLASE?</a:t>
            </a:r>
            <a:endParaRPr lang="es-VE" sz="4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endParaRPr lang="es-VE"/>
          </a:p>
        </p:txBody>
      </p:sp>
      <p:sp>
        <p:nvSpPr>
          <p:cNvPr id="4" name="3 Marcador de contenido"/>
          <p:cNvSpPr>
            <a:spLocks noGrp="1"/>
          </p:cNvSpPr>
          <p:nvPr>
            <p:ph idx="1"/>
          </p:nvPr>
        </p:nvSpPr>
        <p:spPr/>
        <p:txBody>
          <a:bodyPr/>
          <a:lstStyle/>
          <a:p>
            <a:pPr lvl="0"/>
            <a:r>
              <a:rPr lang="es-ES" dirty="0" smtClean="0"/>
              <a:t>Dos desafíos.</a:t>
            </a:r>
            <a:endParaRPr lang="es-VE" dirty="0" smtClean="0"/>
          </a:p>
          <a:p>
            <a:pPr lvl="2"/>
            <a:r>
              <a:rPr lang="es-ES" dirty="0" smtClean="0"/>
              <a:t>La Materia.</a:t>
            </a:r>
            <a:endParaRPr lang="es-VE" dirty="0" smtClean="0"/>
          </a:p>
          <a:p>
            <a:pPr lvl="2"/>
            <a:r>
              <a:rPr lang="es-ES" dirty="0" smtClean="0"/>
              <a:t>El estudiante.</a:t>
            </a:r>
            <a:endParaRPr lang="es-VE"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VE" dirty="0" smtClean="0"/>
              <a:t>MATERIA</a:t>
            </a:r>
            <a:endParaRPr lang="es-VE"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endParaRPr lang="es-VE"/>
          </a:p>
        </p:txBody>
      </p:sp>
      <p:sp>
        <p:nvSpPr>
          <p:cNvPr id="4" name="3 Marcador de contenido"/>
          <p:cNvSpPr>
            <a:spLocks noGrp="1"/>
          </p:cNvSpPr>
          <p:nvPr>
            <p:ph idx="1"/>
          </p:nvPr>
        </p:nvSpPr>
        <p:spPr/>
        <p:txBody>
          <a:bodyPr/>
          <a:lstStyle/>
          <a:p>
            <a:r>
              <a:rPr lang="es-ES" dirty="0" smtClean="0"/>
              <a:t>Contenido.</a:t>
            </a:r>
            <a:endParaRPr lang="es-VE" dirty="0" smtClean="0"/>
          </a:p>
          <a:p>
            <a:r>
              <a:rPr lang="es-ES" dirty="0" smtClean="0"/>
              <a:t>Aplicaciones.</a:t>
            </a:r>
            <a:endParaRPr lang="es-VE" dirty="0" smtClean="0"/>
          </a:p>
          <a:p>
            <a:r>
              <a:rPr lang="es-ES" dirty="0" smtClean="0"/>
              <a:t>Temas polémicos.</a:t>
            </a:r>
            <a:endParaRPr lang="es-VE" dirty="0" smtClean="0"/>
          </a:p>
          <a:p>
            <a:r>
              <a:rPr lang="es-ES" dirty="0" smtClean="0"/>
              <a:t>Personas polémicas.</a:t>
            </a:r>
            <a:endParaRPr lang="es-VE" dirty="0" smtClean="0"/>
          </a:p>
          <a:p>
            <a:r>
              <a:rPr lang="es-ES" dirty="0" smtClean="0"/>
              <a:t>Puntos altos de la lección. </a:t>
            </a:r>
            <a:endParaRPr lang="es-VE" dirty="0" smtClean="0"/>
          </a:p>
          <a:p>
            <a:endParaRPr lang="es-VE"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VE" dirty="0" smtClean="0"/>
              <a:t>EL ESTUDIANTE</a:t>
            </a:r>
            <a:endParaRPr lang="es-V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C:\Users\Pr. Marcos Salas\Pictures\RELIGIOSAS\BIBLIA\01-Biblia\Biblia-Especiales\Biblia-Esp-11-Buscando.jpg"/>
          <p:cNvPicPr>
            <a:picLocks noChangeAspect="1" noChangeArrowheads="1"/>
          </p:cNvPicPr>
          <p:nvPr/>
        </p:nvPicPr>
        <p:blipFill>
          <a:blip r:embed="rId3"/>
          <a:srcRect/>
          <a:stretch>
            <a:fillRect/>
          </a:stretch>
        </p:blipFill>
        <p:spPr bwMode="auto">
          <a:xfrm>
            <a:off x="0" y="0"/>
            <a:ext cx="3929058" cy="29412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122" name="Rectangle 2"/>
          <p:cNvSpPr>
            <a:spLocks noGrp="1" noChangeArrowheads="1"/>
          </p:cNvSpPr>
          <p:nvPr>
            <p:ph type="title"/>
          </p:nvPr>
        </p:nvSpPr>
        <p:spPr>
          <a:xfrm>
            <a:off x="2128870" y="617538"/>
            <a:ext cx="7086600" cy="1143000"/>
          </a:xfrm>
        </p:spPr>
        <p:txBody>
          <a:bodyPr/>
          <a:lstStyle/>
          <a:p>
            <a:r>
              <a:rPr lang="en-U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angle" pitchFamily="2" charset="0"/>
              </a:rPr>
              <a:t>El </a:t>
            </a:r>
            <a:r>
              <a:rPr lang="en-US" b="1" dirty="0" err="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angle" pitchFamily="2" charset="0"/>
              </a:rPr>
              <a:t>estudio</a:t>
            </a:r>
            <a:r>
              <a:rPr lang="en-U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angle" pitchFamily="2" charset="0"/>
              </a:rPr>
              <a:t> de la </a:t>
            </a:r>
            <a:r>
              <a:rPr lang="en-US" b="1" dirty="0" err="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angle" pitchFamily="2" charset="0"/>
              </a:rPr>
              <a:t>Biblia</a:t>
            </a:r>
            <a:endParaRPr lang="es-E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angle" pitchFamily="2" charset="0"/>
            </a:endParaRPr>
          </a:p>
        </p:txBody>
      </p:sp>
      <p:sp>
        <p:nvSpPr>
          <p:cNvPr id="5123" name="Rectangle 3"/>
          <p:cNvSpPr>
            <a:spLocks noGrp="1" noChangeArrowheads="1"/>
          </p:cNvSpPr>
          <p:nvPr>
            <p:ph idx="1"/>
          </p:nvPr>
        </p:nvSpPr>
        <p:spPr>
          <a:xfrm>
            <a:off x="1182688" y="2957538"/>
            <a:ext cx="7772400" cy="4114800"/>
          </a:xfrm>
        </p:spPr>
        <p:txBody>
          <a:bodyPr/>
          <a:lstStyle/>
          <a:p>
            <a:pPr>
              <a:lnSpc>
                <a:spcPct val="90000"/>
              </a:lnSpc>
              <a:buNone/>
            </a:pPr>
            <a:r>
              <a:rPr lang="en-US" i="1" dirty="0">
                <a:solidFill>
                  <a:srgbClr val="FF0000"/>
                </a:solidFill>
                <a:latin typeface="Calligraph421 BT" pitchFamily="66" charset="0"/>
              </a:rPr>
              <a:t>“</a:t>
            </a:r>
            <a:r>
              <a:rPr lang="es-ES" i="1" dirty="0">
                <a:solidFill>
                  <a:srgbClr val="FF0000"/>
                </a:solidFill>
                <a:latin typeface="Calligraph421 BT" pitchFamily="66" charset="0"/>
              </a:rPr>
              <a:t>Todo hijo de Dios debe ser versado en las Escrituras, y debe ser capaz, al seguir el cumplimiento de las profecías, de demostrar nuestra posición en la historia de este mundo. La Biblia ha sido escrita para el común del pueblo así como para los eruditos, y está al alcance de la comprensión de todos.</a:t>
            </a:r>
            <a:r>
              <a:rPr lang="en-US" i="1" dirty="0">
                <a:solidFill>
                  <a:srgbClr val="FF0000"/>
                </a:solidFill>
                <a:latin typeface="Calligraph421 BT" pitchFamily="66" charset="0"/>
              </a:rPr>
              <a:t>” </a:t>
            </a:r>
            <a:r>
              <a:rPr lang="en-US" sz="2400" i="1" dirty="0" err="1">
                <a:solidFill>
                  <a:srgbClr val="FF0000"/>
                </a:solidFill>
                <a:latin typeface="Calligraph421 BT" pitchFamily="66" charset="0"/>
              </a:rPr>
              <a:t>Consejos</a:t>
            </a:r>
            <a:r>
              <a:rPr lang="en-US" sz="2400" i="1" dirty="0">
                <a:solidFill>
                  <a:srgbClr val="FF0000"/>
                </a:solidFill>
                <a:latin typeface="Calligraph421 BT" pitchFamily="66" charset="0"/>
              </a:rPr>
              <a:t> </a:t>
            </a:r>
            <a:r>
              <a:rPr lang="en-US" sz="2400" i="1" dirty="0" err="1">
                <a:solidFill>
                  <a:srgbClr val="FF0000"/>
                </a:solidFill>
                <a:latin typeface="Calligraph421 BT" pitchFamily="66" charset="0"/>
              </a:rPr>
              <a:t>sobre</a:t>
            </a:r>
            <a:r>
              <a:rPr lang="en-US" sz="2400" i="1" dirty="0">
                <a:solidFill>
                  <a:srgbClr val="FF0000"/>
                </a:solidFill>
                <a:latin typeface="Calligraph421 BT" pitchFamily="66" charset="0"/>
              </a:rPr>
              <a:t> la </a:t>
            </a:r>
            <a:r>
              <a:rPr lang="en-US" sz="2400" i="1" dirty="0" err="1">
                <a:solidFill>
                  <a:srgbClr val="FF0000"/>
                </a:solidFill>
                <a:latin typeface="Calligraph421 BT" pitchFamily="66" charset="0"/>
              </a:rPr>
              <a:t>obra</a:t>
            </a:r>
            <a:r>
              <a:rPr lang="en-US" sz="2400" i="1" dirty="0">
                <a:solidFill>
                  <a:srgbClr val="FF0000"/>
                </a:solidFill>
                <a:latin typeface="Calligraph421 BT" pitchFamily="66" charset="0"/>
              </a:rPr>
              <a:t> de la </a:t>
            </a:r>
            <a:r>
              <a:rPr lang="en-US" sz="2400" i="1" dirty="0" err="1">
                <a:solidFill>
                  <a:srgbClr val="FF0000"/>
                </a:solidFill>
                <a:latin typeface="Calligraph421 BT" pitchFamily="66" charset="0"/>
              </a:rPr>
              <a:t>Escuela</a:t>
            </a:r>
            <a:r>
              <a:rPr lang="en-US" sz="2400" i="1" dirty="0">
                <a:solidFill>
                  <a:srgbClr val="FF0000"/>
                </a:solidFill>
                <a:latin typeface="Calligraph421 BT" pitchFamily="66" charset="0"/>
              </a:rPr>
              <a:t> </a:t>
            </a:r>
            <a:r>
              <a:rPr lang="en-US" sz="2400" i="1" dirty="0" err="1">
                <a:solidFill>
                  <a:srgbClr val="FF0000"/>
                </a:solidFill>
                <a:latin typeface="Calligraph421 BT" pitchFamily="66" charset="0"/>
              </a:rPr>
              <a:t>Sabática</a:t>
            </a:r>
            <a:r>
              <a:rPr lang="en-US" sz="2400" i="1" dirty="0">
                <a:solidFill>
                  <a:srgbClr val="FF0000"/>
                </a:solidFill>
                <a:latin typeface="Calligraph421 BT" pitchFamily="66" charset="0"/>
              </a:rPr>
              <a:t>, </a:t>
            </a:r>
            <a:r>
              <a:rPr lang="en-US" sz="2400" i="1" dirty="0" err="1">
                <a:solidFill>
                  <a:srgbClr val="FF0000"/>
                </a:solidFill>
                <a:latin typeface="Calligraph421 BT" pitchFamily="66" charset="0"/>
              </a:rPr>
              <a:t>pág</a:t>
            </a:r>
            <a:r>
              <a:rPr lang="en-US" sz="2400" i="1" dirty="0">
                <a:solidFill>
                  <a:srgbClr val="FF0000"/>
                </a:solidFill>
                <a:latin typeface="Calligraph421 BT" pitchFamily="66" charset="0"/>
              </a:rPr>
              <a:t>. 24.</a:t>
            </a:r>
            <a:endParaRPr lang="es-ES" sz="2400" i="1" dirty="0">
              <a:solidFill>
                <a:srgbClr val="FF0000"/>
              </a:solidFill>
              <a:latin typeface="Calligraph421 BT" pitchFamily="66" charset="0"/>
            </a:endParaRPr>
          </a:p>
        </p:txBody>
      </p:sp>
      <p:grpSp>
        <p:nvGrpSpPr>
          <p:cNvPr id="5124" name="Group 4"/>
          <p:cNvGrpSpPr>
            <a:grpSpLocks/>
          </p:cNvGrpSpPr>
          <p:nvPr/>
        </p:nvGrpSpPr>
        <p:grpSpPr bwMode="auto">
          <a:xfrm>
            <a:off x="1600200" y="2514600"/>
            <a:ext cx="7086600" cy="457200"/>
            <a:chOff x="1008" y="1536"/>
            <a:chExt cx="4464" cy="288"/>
          </a:xfrm>
        </p:grpSpPr>
        <p:sp>
          <p:nvSpPr>
            <p:cNvPr id="5125" name="Line 5"/>
            <p:cNvSpPr>
              <a:spLocks noChangeShapeType="1"/>
            </p:cNvSpPr>
            <p:nvPr/>
          </p:nvSpPr>
          <p:spPr bwMode="auto">
            <a:xfrm>
              <a:off x="1008" y="1536"/>
              <a:ext cx="4464" cy="0"/>
            </a:xfrm>
            <a:prstGeom prst="line">
              <a:avLst/>
            </a:prstGeom>
            <a:noFill/>
            <a:ln w="38100">
              <a:solidFill>
                <a:schemeClr val="hlink"/>
              </a:solidFill>
              <a:miter lim="800000"/>
              <a:headEnd/>
              <a:tailEnd/>
            </a:ln>
            <a:effectLst/>
          </p:spPr>
          <p:txBody>
            <a:bodyPr wrap="none"/>
            <a:lstStyle/>
            <a:p>
              <a:endParaRPr lang="es-VE"/>
            </a:p>
          </p:txBody>
        </p:sp>
        <p:sp>
          <p:nvSpPr>
            <p:cNvPr id="5126" name="Line 6"/>
            <p:cNvSpPr>
              <a:spLocks noChangeShapeType="1"/>
            </p:cNvSpPr>
            <p:nvPr/>
          </p:nvSpPr>
          <p:spPr bwMode="auto">
            <a:xfrm flipV="1">
              <a:off x="1056" y="1824"/>
              <a:ext cx="1104" cy="0"/>
            </a:xfrm>
            <a:prstGeom prst="line">
              <a:avLst/>
            </a:prstGeom>
            <a:noFill/>
            <a:ln w="38100">
              <a:solidFill>
                <a:schemeClr val="hlink"/>
              </a:solidFill>
              <a:miter lim="800000"/>
              <a:headEnd/>
              <a:tailEnd/>
            </a:ln>
            <a:effectLst/>
          </p:spPr>
          <p:txBody>
            <a:bodyPr wrap="none"/>
            <a:lstStyle/>
            <a:p>
              <a:endParaRPr lang="es-VE"/>
            </a:p>
          </p:txBody>
        </p:sp>
      </p:grpSp>
      <p:grpSp>
        <p:nvGrpSpPr>
          <p:cNvPr id="5127" name="Group 7"/>
          <p:cNvGrpSpPr>
            <a:grpSpLocks/>
          </p:cNvGrpSpPr>
          <p:nvPr/>
        </p:nvGrpSpPr>
        <p:grpSpPr bwMode="auto">
          <a:xfrm>
            <a:off x="1676400" y="5105400"/>
            <a:ext cx="5943600" cy="457200"/>
            <a:chOff x="1056" y="3216"/>
            <a:chExt cx="3744" cy="288"/>
          </a:xfrm>
        </p:grpSpPr>
        <p:sp>
          <p:nvSpPr>
            <p:cNvPr id="5128" name="Line 8"/>
            <p:cNvSpPr>
              <a:spLocks noChangeShapeType="1"/>
            </p:cNvSpPr>
            <p:nvPr/>
          </p:nvSpPr>
          <p:spPr bwMode="auto">
            <a:xfrm>
              <a:off x="2640" y="3216"/>
              <a:ext cx="2160" cy="0"/>
            </a:xfrm>
            <a:prstGeom prst="line">
              <a:avLst/>
            </a:prstGeom>
            <a:noFill/>
            <a:ln w="38100">
              <a:solidFill>
                <a:schemeClr val="hlink"/>
              </a:solidFill>
              <a:miter lim="800000"/>
              <a:headEnd/>
              <a:tailEnd/>
            </a:ln>
            <a:effectLst/>
          </p:spPr>
          <p:txBody>
            <a:bodyPr wrap="none"/>
            <a:lstStyle/>
            <a:p>
              <a:endParaRPr lang="es-VE"/>
            </a:p>
          </p:txBody>
        </p:sp>
        <p:sp>
          <p:nvSpPr>
            <p:cNvPr id="5129" name="Line 9"/>
            <p:cNvSpPr>
              <a:spLocks noChangeShapeType="1"/>
            </p:cNvSpPr>
            <p:nvPr/>
          </p:nvSpPr>
          <p:spPr bwMode="auto">
            <a:xfrm>
              <a:off x="1056" y="3504"/>
              <a:ext cx="2160" cy="0"/>
            </a:xfrm>
            <a:prstGeom prst="line">
              <a:avLst/>
            </a:prstGeom>
            <a:noFill/>
            <a:ln w="38100">
              <a:solidFill>
                <a:schemeClr val="hlink"/>
              </a:solidFill>
              <a:miter lim="800000"/>
              <a:headEnd/>
              <a:tailEnd/>
            </a:ln>
            <a:effectLst/>
          </p:spPr>
          <p:txBody>
            <a:bodyPr wrap="none"/>
            <a:lstStyle/>
            <a:p>
              <a:endParaRPr lang="es-VE"/>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127"/>
                                        </p:tgtEl>
                                        <p:attrNameLst>
                                          <p:attrName>style.visibility</p:attrName>
                                        </p:attrNameLst>
                                      </p:cBhvr>
                                      <p:to>
                                        <p:strVal val="visible"/>
                                      </p:to>
                                    </p:set>
                                    <p:animEffect transition="in" filter="dissolve">
                                      <p:cBhvr>
                                        <p:cTn id="7"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VE" dirty="0" smtClean="0"/>
              <a:t>PASOS PREPARAR CLASE</a:t>
            </a:r>
            <a:endParaRPr lang="es-VE"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endParaRPr lang="es-VE"/>
          </a:p>
        </p:txBody>
      </p:sp>
      <p:sp>
        <p:nvSpPr>
          <p:cNvPr id="4" name="3 Marcador de contenido"/>
          <p:cNvSpPr>
            <a:spLocks noGrp="1"/>
          </p:cNvSpPr>
          <p:nvPr>
            <p:ph idx="1"/>
          </p:nvPr>
        </p:nvSpPr>
        <p:spPr/>
        <p:txBody>
          <a:bodyPr/>
          <a:lstStyle/>
          <a:p>
            <a:r>
              <a:rPr lang="es-ES" dirty="0" smtClean="0"/>
              <a:t>¿Quiénes son ellos? </a:t>
            </a:r>
            <a:endParaRPr lang="es-VE" dirty="0" smtClean="0"/>
          </a:p>
          <a:p>
            <a:r>
              <a:rPr lang="es-ES" dirty="0" smtClean="0"/>
              <a:t>¿Por qué están aquí?</a:t>
            </a:r>
            <a:endParaRPr lang="es-VE" dirty="0" smtClean="0"/>
          </a:p>
          <a:p>
            <a:r>
              <a:rPr lang="es-ES" dirty="0" smtClean="0"/>
              <a:t>¿Cuáles son sus necesidades?</a:t>
            </a:r>
            <a:endParaRPr lang="es-VE" dirty="0" smtClean="0"/>
          </a:p>
          <a:p>
            <a:r>
              <a:rPr lang="es-ES" dirty="0" smtClean="0"/>
              <a:t>¿Cómo la clase puede suplir sus necesidades?</a:t>
            </a:r>
            <a:endParaRPr lang="es-VE" dirty="0" smtClean="0"/>
          </a:p>
          <a:p>
            <a:endParaRPr lang="es-VE"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ES" sz="3200" dirty="0" smtClean="0"/>
              <a:t>Lea todo lo que tiene que dar además de cualquier otro material que le sirva.</a:t>
            </a:r>
            <a:endParaRPr lang="es-VE" sz="3200" dirty="0"/>
          </a:p>
        </p:txBody>
      </p:sp>
      <p:sp>
        <p:nvSpPr>
          <p:cNvPr id="5" name="4 Marcador de contenido"/>
          <p:cNvSpPr>
            <a:spLocks noGrp="1"/>
          </p:cNvSpPr>
          <p:nvPr>
            <p:ph idx="1"/>
          </p:nvPr>
        </p:nvSpPr>
        <p:spPr/>
        <p:txBody>
          <a:bodyPr/>
          <a:lstStyle/>
          <a:p>
            <a:r>
              <a:rPr lang="es-ES" dirty="0" smtClean="0"/>
              <a:t>Defina un código:</a:t>
            </a:r>
            <a:endParaRPr lang="es-VE" dirty="0" smtClean="0"/>
          </a:p>
          <a:p>
            <a:r>
              <a:rPr lang="es-ES" dirty="0" smtClean="0"/>
              <a:t>* = Un concepto nuevo </a:t>
            </a:r>
            <a:endParaRPr lang="es-VE" dirty="0" smtClean="0"/>
          </a:p>
          <a:p>
            <a:r>
              <a:rPr lang="es-ES" dirty="0" smtClean="0"/>
              <a:t>= Una necesidad personal </a:t>
            </a:r>
            <a:endParaRPr lang="es-VE" dirty="0" smtClean="0"/>
          </a:p>
          <a:p>
            <a:r>
              <a:rPr lang="es-ES" dirty="0" smtClean="0"/>
              <a:t>+ = Ayuda al alumno. </a:t>
            </a:r>
            <a:endParaRPr lang="es-VE" dirty="0" smtClean="0"/>
          </a:p>
          <a:p>
            <a:r>
              <a:rPr lang="es-ES" dirty="0" smtClean="0"/>
              <a:t># = Algo que la clase debería entender </a:t>
            </a:r>
            <a:endParaRPr lang="es-VE" dirty="0" smtClean="0"/>
          </a:p>
          <a:p>
            <a:endParaRPr lang="es-VE"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dirty="0" smtClean="0"/>
              <a:t>Establecer el punto principal que debe quedar claro en la mente del alumno.</a:t>
            </a:r>
            <a:endParaRPr lang="es-VE" sz="3200" dirty="0"/>
          </a:p>
        </p:txBody>
      </p:sp>
      <p:sp>
        <p:nvSpPr>
          <p:cNvPr id="3" name="2 Marcador de contenido"/>
          <p:cNvSpPr>
            <a:spLocks noGrp="1"/>
          </p:cNvSpPr>
          <p:nvPr>
            <p:ph idx="1"/>
          </p:nvPr>
        </p:nvSpPr>
        <p:spPr/>
        <p:txBody>
          <a:bodyPr/>
          <a:lstStyle/>
          <a:p>
            <a:r>
              <a:rPr lang="es-ES" dirty="0" smtClean="0"/>
              <a:t>¿Cuál es el propósito de la lección?</a:t>
            </a:r>
            <a:endParaRPr lang="es-VE" dirty="0" smtClean="0"/>
          </a:p>
          <a:p>
            <a:r>
              <a:rPr lang="es-ES" dirty="0" smtClean="0"/>
              <a:t>¿Qué tenía en mente el autor?</a:t>
            </a:r>
            <a:endParaRPr lang="es-VE" dirty="0" smtClean="0"/>
          </a:p>
          <a:p>
            <a:r>
              <a:rPr lang="es-ES" dirty="0" smtClean="0"/>
              <a:t>¿Por qué esta lección está aquí?</a:t>
            </a:r>
            <a:endParaRPr lang="es-VE" dirty="0" smtClean="0"/>
          </a:p>
          <a:p>
            <a:endParaRPr lang="es-VE"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VE"/>
          </a:p>
        </p:txBody>
      </p:sp>
      <p:sp>
        <p:nvSpPr>
          <p:cNvPr id="3" name="2 Marcador de contenido"/>
          <p:cNvSpPr>
            <a:spLocks noGrp="1"/>
          </p:cNvSpPr>
          <p:nvPr>
            <p:ph idx="1"/>
          </p:nvPr>
        </p:nvSpPr>
        <p:spPr/>
        <p:txBody>
          <a:bodyPr/>
          <a:lstStyle/>
          <a:p>
            <a:r>
              <a:rPr lang="es-ES" dirty="0" smtClean="0"/>
              <a:t>¿Cuál es el punto más importante de esta lección que debo pasar a mis alumnos?</a:t>
            </a:r>
            <a:endParaRPr lang="es-VE" dirty="0" smtClean="0"/>
          </a:p>
          <a:p>
            <a:r>
              <a:rPr lang="es-ES" dirty="0" smtClean="0"/>
              <a:t>¿De qué yo estoy hablando?</a:t>
            </a:r>
            <a:endParaRPr lang="es-VE" dirty="0" smtClean="0"/>
          </a:p>
          <a:p>
            <a:r>
              <a:rPr lang="es-ES" dirty="0" smtClean="0"/>
              <a:t>¿Cómo estoy expresándome?</a:t>
            </a:r>
            <a:endParaRPr lang="es-VE" dirty="0" smtClean="0"/>
          </a:p>
          <a:p>
            <a:endParaRPr lang="es-VE"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VE"/>
          </a:p>
        </p:txBody>
      </p:sp>
      <p:sp>
        <p:nvSpPr>
          <p:cNvPr id="3" name="2 Marcador de contenido"/>
          <p:cNvSpPr>
            <a:spLocks noGrp="1"/>
          </p:cNvSpPr>
          <p:nvPr>
            <p:ph idx="1"/>
          </p:nvPr>
        </p:nvSpPr>
        <p:spPr/>
        <p:txBody>
          <a:bodyPr/>
          <a:lstStyle/>
          <a:p>
            <a:r>
              <a:rPr lang="es-ES" dirty="0" smtClean="0"/>
              <a:t>El principio de la enseñanza/aprendizaje.</a:t>
            </a:r>
            <a:endParaRPr lang="es-VE" dirty="0" smtClean="0"/>
          </a:p>
          <a:p>
            <a:pPr lvl="1"/>
            <a:r>
              <a:rPr lang="es-ES" dirty="0" smtClean="0"/>
              <a:t>El principio de  Macro-Micro-Macro.</a:t>
            </a:r>
            <a:endParaRPr lang="es-VE" dirty="0" smtClean="0"/>
          </a:p>
          <a:p>
            <a:endParaRPr lang="es-VE"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SECUENCIA DE INFORMACIÓN</a:t>
            </a:r>
            <a:endParaRPr lang="es-VE" dirty="0"/>
          </a:p>
        </p:txBody>
      </p:sp>
      <p:sp>
        <p:nvSpPr>
          <p:cNvPr id="3" name="2 Marcador de contenido"/>
          <p:cNvSpPr>
            <a:spLocks noGrp="1"/>
          </p:cNvSpPr>
          <p:nvPr>
            <p:ph idx="1"/>
          </p:nvPr>
        </p:nvSpPr>
        <p:spPr/>
        <p:txBody>
          <a:bodyPr/>
          <a:lstStyle/>
          <a:p>
            <a:r>
              <a:rPr lang="es-ES" dirty="0" smtClean="0"/>
              <a:t>Mire los  títulos de la Clase, ¿Existe un </a:t>
            </a:r>
            <a:r>
              <a:rPr lang="es-ES" dirty="0" err="1" smtClean="0"/>
              <a:t>patron</a:t>
            </a:r>
            <a:r>
              <a:rPr lang="es-ES" dirty="0" smtClean="0"/>
              <a:t>  en la división del material? </a:t>
            </a:r>
            <a:endParaRPr lang="es-VE" dirty="0" smtClean="0"/>
          </a:p>
          <a:p>
            <a:r>
              <a:rPr lang="es-ES" dirty="0" smtClean="0"/>
              <a:t>Estudie cuidadosamente la introducción y el resumen del material.</a:t>
            </a:r>
            <a:endParaRPr lang="es-VE" dirty="0" smtClean="0"/>
          </a:p>
          <a:p>
            <a:r>
              <a:rPr lang="es-ES" dirty="0" smtClean="0"/>
              <a:t>¿Qué tipo de organización viene a su mente? </a:t>
            </a:r>
            <a:endParaRPr lang="es-VE" dirty="0" smtClean="0"/>
          </a:p>
          <a:p>
            <a:endParaRPr lang="es-VE"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VE"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MÉTODO DIDACTICO</a:t>
            </a:r>
            <a:endParaRPr lang="es-VE"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s-VE" b="1" dirty="0" smtClean="0">
                <a:ln/>
                <a:solidFill>
                  <a:schemeClr val="accent3"/>
                </a:solidFill>
              </a:rPr>
              <a:t>OBJETIVOS</a:t>
            </a:r>
            <a:endParaRPr lang="es-VE" b="1" dirty="0">
              <a:ln/>
              <a:solidFill>
                <a:schemeClr val="accent3"/>
              </a:solidFill>
            </a:endParaRPr>
          </a:p>
        </p:txBody>
      </p:sp>
      <p:sp>
        <p:nvSpPr>
          <p:cNvPr id="4" name="3 Marcador de contenido"/>
          <p:cNvSpPr>
            <a:spLocks noGrp="1"/>
          </p:cNvSpPr>
          <p:nvPr>
            <p:ph idx="1"/>
          </p:nvPr>
        </p:nvSpPr>
        <p:spPr/>
        <p:txBody>
          <a:bodyPr/>
          <a:lstStyle/>
          <a:p>
            <a:r>
              <a:rPr lang="es-ES" b="1" dirty="0" smtClean="0">
                <a:ln>
                  <a:solidFill>
                    <a:schemeClr val="tx1"/>
                  </a:solidFill>
                </a:ln>
                <a:solidFill>
                  <a:srgbClr val="FFFF00"/>
                </a:solidFill>
              </a:rPr>
              <a:t>Desarrollo del conocimiento.</a:t>
            </a:r>
            <a:endParaRPr lang="es-VE" b="1" dirty="0" smtClean="0">
              <a:ln>
                <a:solidFill>
                  <a:schemeClr val="tx1"/>
                </a:solidFill>
              </a:ln>
              <a:solidFill>
                <a:srgbClr val="FFFF00"/>
              </a:solidFill>
            </a:endParaRPr>
          </a:p>
          <a:p>
            <a:r>
              <a:rPr lang="es-ES" b="1" dirty="0" smtClean="0">
                <a:ln>
                  <a:solidFill>
                    <a:schemeClr val="tx1"/>
                  </a:solidFill>
                </a:ln>
                <a:solidFill>
                  <a:srgbClr val="FFFF00"/>
                </a:solidFill>
              </a:rPr>
              <a:t>Resolución de problemas.</a:t>
            </a:r>
            <a:endParaRPr lang="es-VE" b="1" dirty="0" smtClean="0">
              <a:ln>
                <a:solidFill>
                  <a:schemeClr val="tx1"/>
                </a:solidFill>
              </a:ln>
              <a:solidFill>
                <a:srgbClr val="FFFF00"/>
              </a:solidFill>
            </a:endParaRPr>
          </a:p>
          <a:p>
            <a:r>
              <a:rPr lang="es-ES" b="1" dirty="0" smtClean="0">
                <a:ln>
                  <a:solidFill>
                    <a:schemeClr val="tx1"/>
                  </a:solidFill>
                </a:ln>
                <a:solidFill>
                  <a:srgbClr val="FFFF00"/>
                </a:solidFill>
              </a:rPr>
              <a:t>Usar eficazmente las Experiencias personales. </a:t>
            </a:r>
            <a:endParaRPr lang="es-VE" b="1" dirty="0" smtClean="0">
              <a:ln>
                <a:solidFill>
                  <a:schemeClr val="tx1"/>
                </a:solidFill>
              </a:ln>
              <a:solidFill>
                <a:srgbClr val="FFFF00"/>
              </a:solidFill>
            </a:endParaRPr>
          </a:p>
          <a:p>
            <a:endParaRPr lang="es-VE" b="1" dirty="0">
              <a:ln>
                <a:solidFill>
                  <a:schemeClr val="tx1"/>
                </a:solidFill>
              </a:ln>
              <a:solidFill>
                <a:srgbClr val="FFFF00"/>
              </a:solidFill>
            </a:endParaRPr>
          </a:p>
        </p:txBody>
      </p:sp>
      <p:pic>
        <p:nvPicPr>
          <p:cNvPr id="1027" name="Picture 3" descr="C:\Users\Pr. Marcos Salas\Pictures\FOTOS\EVANGELISMO INFANTIL\dic.ene.08_ 445.jpg"/>
          <p:cNvPicPr>
            <a:picLocks noChangeAspect="1" noChangeArrowheads="1"/>
          </p:cNvPicPr>
          <p:nvPr/>
        </p:nvPicPr>
        <p:blipFill>
          <a:blip r:embed="rId2" cstate="print"/>
          <a:srcRect/>
          <a:stretch>
            <a:fillRect/>
          </a:stretch>
        </p:blipFill>
        <p:spPr bwMode="auto">
          <a:xfrm>
            <a:off x="4856977" y="3429000"/>
            <a:ext cx="4287023" cy="32150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4">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p:cTn id="31" dur="500" decel="50000" fill="hold">
                                          <p:stCondLst>
                                            <p:cond delay="0"/>
                                          </p:stCondLst>
                                        </p:cTn>
                                        <p:tgtEl>
                                          <p:spTgt spid="4">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 y="-24"/>
            <a:ext cx="8229600" cy="2571768"/>
          </a:xfrm>
        </p:spPr>
        <p:txBody>
          <a:bodyPr/>
          <a:lstStyle/>
          <a:p>
            <a:r>
              <a:rPr lang="es-ES" dirty="0" smtClean="0">
                <a:ln>
                  <a:solidFill>
                    <a:schemeClr val="tx1"/>
                  </a:solidFill>
                </a:ln>
                <a:solidFill>
                  <a:srgbClr val="FF0000"/>
                </a:solidFill>
              </a:rPr>
              <a:t>Mejorar las Actitudes e intereses.</a:t>
            </a:r>
            <a:endParaRPr lang="es-VE" dirty="0" smtClean="0">
              <a:ln>
                <a:solidFill>
                  <a:schemeClr val="tx1"/>
                </a:solidFill>
              </a:ln>
              <a:solidFill>
                <a:srgbClr val="FF0000"/>
              </a:solidFill>
            </a:endParaRPr>
          </a:p>
          <a:p>
            <a:r>
              <a:rPr lang="es-ES" dirty="0" smtClean="0">
                <a:ln>
                  <a:solidFill>
                    <a:schemeClr val="tx1"/>
                  </a:solidFill>
                </a:ln>
                <a:solidFill>
                  <a:srgbClr val="FF0000"/>
                </a:solidFill>
              </a:rPr>
              <a:t>Perfeccionar las Habilidades.</a:t>
            </a:r>
            <a:endParaRPr lang="es-VE" dirty="0" smtClean="0">
              <a:ln>
                <a:solidFill>
                  <a:schemeClr val="tx1"/>
                </a:solidFill>
              </a:ln>
              <a:solidFill>
                <a:srgbClr val="FF0000"/>
              </a:solidFill>
            </a:endParaRPr>
          </a:p>
          <a:p>
            <a:r>
              <a:rPr lang="es-ES" dirty="0" smtClean="0">
                <a:ln>
                  <a:solidFill>
                    <a:schemeClr val="tx1"/>
                  </a:solidFill>
                </a:ln>
                <a:solidFill>
                  <a:srgbClr val="FF0000"/>
                </a:solidFill>
              </a:rPr>
              <a:t>Conseguir opiniones enriquecedoras.</a:t>
            </a:r>
            <a:endParaRPr lang="es-VE" dirty="0" smtClean="0">
              <a:ln>
                <a:solidFill>
                  <a:schemeClr val="tx1"/>
                </a:solidFill>
              </a:ln>
              <a:solidFill>
                <a:srgbClr val="FF0000"/>
              </a:solidFill>
            </a:endParaRPr>
          </a:p>
          <a:p>
            <a:r>
              <a:rPr lang="es-ES" dirty="0" smtClean="0">
                <a:ln>
                  <a:solidFill>
                    <a:schemeClr val="tx1"/>
                  </a:solidFill>
                </a:ln>
                <a:solidFill>
                  <a:srgbClr val="FF0000"/>
                </a:solidFill>
              </a:rPr>
              <a:t>Descubrir verdades bíblicas. </a:t>
            </a:r>
            <a:endParaRPr lang="es-VE" dirty="0" smtClean="0">
              <a:ln>
                <a:solidFill>
                  <a:schemeClr val="tx1"/>
                </a:solidFill>
              </a:ln>
              <a:solidFill>
                <a:srgbClr val="FF0000"/>
              </a:solidFill>
            </a:endParaRPr>
          </a:p>
          <a:p>
            <a:endParaRPr lang="es-VE" dirty="0">
              <a:ln>
                <a:solidFill>
                  <a:schemeClr val="tx1"/>
                </a:solidFill>
              </a:ln>
              <a:solidFill>
                <a:srgbClr val="FF0000"/>
              </a:solidFill>
            </a:endParaRPr>
          </a:p>
        </p:txBody>
      </p:sp>
      <p:pic>
        <p:nvPicPr>
          <p:cNvPr id="2050" name="Picture 2" descr="C:\Users\Pr. Marcos Salas\Pictures\FOTOS\GIRA CONS 08 Y HOTEL MESA GRANDE\DSCN8668.JPG"/>
          <p:cNvPicPr>
            <a:picLocks noChangeAspect="1" noChangeArrowheads="1"/>
          </p:cNvPicPr>
          <p:nvPr/>
        </p:nvPicPr>
        <p:blipFill>
          <a:blip r:embed="rId2" cstate="print"/>
          <a:srcRect/>
          <a:stretch>
            <a:fillRect/>
          </a:stretch>
        </p:blipFill>
        <p:spPr bwMode="auto">
          <a:xfrm>
            <a:off x="0" y="3357562"/>
            <a:ext cx="4282311" cy="321151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descr="C:\Users\Pr. Marcos Salas\Pictures\RELIGIOSAS\BIBLIA\01-Biblia\Biblia-Especiales\Biblia-Esp-10-Buscando.BMP"/>
          <p:cNvPicPr>
            <a:picLocks noChangeAspect="1" noChangeArrowheads="1"/>
          </p:cNvPicPr>
          <p:nvPr/>
        </p:nvPicPr>
        <p:blipFill>
          <a:blip r:embed="rId3"/>
          <a:srcRect/>
          <a:stretch>
            <a:fillRect/>
          </a:stretch>
        </p:blipFill>
        <p:spPr bwMode="auto">
          <a:xfrm>
            <a:off x="171434" y="5124450"/>
            <a:ext cx="2114550" cy="173355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7170" name="Rectangle 2"/>
          <p:cNvSpPr>
            <a:spLocks noGrp="1" noChangeArrowheads="1"/>
          </p:cNvSpPr>
          <p:nvPr>
            <p:ph type="title"/>
          </p:nvPr>
        </p:nvSpPr>
        <p:spPr/>
        <p:txBody>
          <a:bodyPr/>
          <a:lstStyle/>
          <a:p>
            <a:r>
              <a:rPr lang="en-US" dirty="0">
                <a:latin typeface="Bangle" pitchFamily="2" charset="0"/>
              </a:rPr>
              <a:t>El </a:t>
            </a:r>
            <a:r>
              <a:rPr lang="en-US" dirty="0" err="1">
                <a:latin typeface="Bangle" pitchFamily="2" charset="0"/>
              </a:rPr>
              <a:t>estudio</a:t>
            </a:r>
            <a:r>
              <a:rPr lang="en-US" dirty="0">
                <a:latin typeface="Bangle" pitchFamily="2" charset="0"/>
              </a:rPr>
              <a:t> de la </a:t>
            </a:r>
            <a:r>
              <a:rPr lang="en-US" dirty="0" err="1">
                <a:latin typeface="Bangle" pitchFamily="2" charset="0"/>
              </a:rPr>
              <a:t>Biblia</a:t>
            </a:r>
            <a:endParaRPr lang="es-ES" dirty="0">
              <a:latin typeface="Bangle" pitchFamily="2" charset="0"/>
            </a:endParaRPr>
          </a:p>
        </p:txBody>
      </p:sp>
      <p:sp>
        <p:nvSpPr>
          <p:cNvPr id="7171" name="Rectangle 3"/>
          <p:cNvSpPr>
            <a:spLocks noGrp="1" noChangeArrowheads="1"/>
          </p:cNvSpPr>
          <p:nvPr>
            <p:ph idx="1"/>
          </p:nvPr>
        </p:nvSpPr>
        <p:spPr/>
        <p:txBody>
          <a:bodyPr/>
          <a:lstStyle/>
          <a:p>
            <a:pPr>
              <a:lnSpc>
                <a:spcPct val="90000"/>
              </a:lnSpc>
              <a:buNone/>
            </a:pPr>
            <a:r>
              <a:rPr lang="en-US" sz="2800" i="1" dirty="0">
                <a:latin typeface="Calligraph421 BT" pitchFamily="66" charset="0"/>
              </a:rPr>
              <a:t>“</a:t>
            </a:r>
            <a:r>
              <a:rPr lang="es-ES" i="1" dirty="0">
                <a:latin typeface="Calligraph421 BT" pitchFamily="66" charset="0"/>
              </a:rPr>
              <a:t>Debemos escudriñar las Escrituras: no meramente volar a través de un capítulo y repetirlo, sin dedicar esfuerzo para comprenderlo</a:t>
            </a:r>
            <a:r>
              <a:rPr lang="en-US" i="1" dirty="0">
                <a:latin typeface="Calligraph421 BT" pitchFamily="66" charset="0"/>
              </a:rPr>
              <a:t>,</a:t>
            </a:r>
            <a:r>
              <a:rPr lang="es-ES" i="1" dirty="0">
                <a:latin typeface="Calligraph421 BT" pitchFamily="66" charset="0"/>
              </a:rPr>
              <a:t> sino cavar para encontrar la joya de la verdad, que enriquecerá la mente y fortificará el alma contra los ardides y las tentaciones del </a:t>
            </a:r>
            <a:r>
              <a:rPr lang="es-ES" i="1" dirty="0" err="1">
                <a:latin typeface="Calligraph421 BT" pitchFamily="66" charset="0"/>
              </a:rPr>
              <a:t>archiengañador</a:t>
            </a:r>
            <a:r>
              <a:rPr lang="es-ES" i="1" dirty="0">
                <a:latin typeface="Calligraph421 BT" pitchFamily="66" charset="0"/>
              </a:rPr>
              <a:t>.</a:t>
            </a:r>
            <a:r>
              <a:rPr lang="en-US" i="1" dirty="0">
                <a:latin typeface="Calligraph421 BT" pitchFamily="66" charset="0"/>
              </a:rPr>
              <a:t>” </a:t>
            </a:r>
            <a:r>
              <a:rPr lang="en-US" sz="2400" i="1" dirty="0" err="1">
                <a:latin typeface="Calligraph421 BT" pitchFamily="66" charset="0"/>
              </a:rPr>
              <a:t>Consejos</a:t>
            </a:r>
            <a:r>
              <a:rPr lang="en-US" sz="2400" i="1" dirty="0">
                <a:latin typeface="Calligraph421 BT" pitchFamily="66" charset="0"/>
              </a:rPr>
              <a:t> </a:t>
            </a:r>
            <a:r>
              <a:rPr lang="en-US" sz="2400" i="1" dirty="0" err="1">
                <a:latin typeface="Calligraph421 BT" pitchFamily="66" charset="0"/>
              </a:rPr>
              <a:t>sobre</a:t>
            </a:r>
            <a:r>
              <a:rPr lang="en-US" sz="2400" i="1" dirty="0">
                <a:latin typeface="Calligraph421 BT" pitchFamily="66" charset="0"/>
              </a:rPr>
              <a:t> la </a:t>
            </a:r>
            <a:r>
              <a:rPr lang="en-US" sz="2400" i="1" dirty="0" err="1">
                <a:latin typeface="Calligraph421 BT" pitchFamily="66" charset="0"/>
              </a:rPr>
              <a:t>obra</a:t>
            </a:r>
            <a:r>
              <a:rPr lang="en-US" sz="2400" i="1" dirty="0">
                <a:latin typeface="Calligraph421 BT" pitchFamily="66" charset="0"/>
              </a:rPr>
              <a:t> de la </a:t>
            </a:r>
            <a:r>
              <a:rPr lang="en-US" sz="2400" i="1" dirty="0" err="1">
                <a:latin typeface="Calligraph421 BT" pitchFamily="66" charset="0"/>
              </a:rPr>
              <a:t>Escuela</a:t>
            </a:r>
            <a:r>
              <a:rPr lang="en-US" sz="2400" i="1" dirty="0">
                <a:latin typeface="Calligraph421 BT" pitchFamily="66" charset="0"/>
              </a:rPr>
              <a:t> </a:t>
            </a:r>
            <a:r>
              <a:rPr lang="en-US" sz="2400" i="1" dirty="0" err="1">
                <a:latin typeface="Calligraph421 BT" pitchFamily="66" charset="0"/>
              </a:rPr>
              <a:t>Sabática</a:t>
            </a:r>
            <a:r>
              <a:rPr lang="en-US" sz="2400" i="1" dirty="0">
                <a:latin typeface="Calligraph421 BT" pitchFamily="66" charset="0"/>
              </a:rPr>
              <a:t>, </a:t>
            </a:r>
            <a:r>
              <a:rPr lang="en-US" sz="2400" i="1" dirty="0" err="1">
                <a:latin typeface="Calligraph421 BT" pitchFamily="66" charset="0"/>
              </a:rPr>
              <a:t>pág</a:t>
            </a:r>
            <a:r>
              <a:rPr lang="en-US" sz="2400" i="1" dirty="0">
                <a:latin typeface="Calligraph421 BT" pitchFamily="66" charset="0"/>
              </a:rPr>
              <a:t>. 19.</a:t>
            </a:r>
            <a:endParaRPr lang="es-ES" sz="2400" i="1" dirty="0">
              <a:latin typeface="Calligraph421 BT" pitchFamily="66"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42994" y="71422"/>
            <a:ext cx="8229600" cy="1143000"/>
          </a:xfrm>
        </p:spPr>
        <p:txBody>
          <a:bodyPr/>
          <a:lstStyle/>
          <a:p>
            <a:pPr algn="r"/>
            <a:r>
              <a:rPr lang="es-VE"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PARTES DEL MÉTODO</a:t>
            </a:r>
            <a:endParaRPr lang="es-VE"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2 Marcador de contenido"/>
          <p:cNvSpPr>
            <a:spLocks noGrp="1"/>
          </p:cNvSpPr>
          <p:nvPr>
            <p:ph idx="1"/>
          </p:nvPr>
        </p:nvSpPr>
        <p:spPr>
          <a:xfrm>
            <a:off x="771556" y="4221496"/>
            <a:ext cx="8229600" cy="2565090"/>
          </a:xfrm>
        </p:spPr>
        <p:txBody>
          <a:bodyPr/>
          <a:lstStyle/>
          <a:p>
            <a:pPr algn="r"/>
            <a:r>
              <a:rPr lang="es-ES" b="1" dirty="0" smtClean="0"/>
              <a:t>Bosquejo</a:t>
            </a:r>
            <a:endParaRPr lang="es-VE" b="1" dirty="0" smtClean="0"/>
          </a:p>
          <a:p>
            <a:pPr algn="r"/>
            <a:r>
              <a:rPr lang="es-ES" b="1" dirty="0" smtClean="0"/>
              <a:t>Estudio inductivo </a:t>
            </a:r>
            <a:endParaRPr lang="es-VE" b="1" dirty="0" smtClean="0"/>
          </a:p>
          <a:p>
            <a:pPr algn="r"/>
            <a:r>
              <a:rPr lang="es-ES" b="1" dirty="0" smtClean="0"/>
              <a:t>Aplicación para la vida</a:t>
            </a:r>
          </a:p>
          <a:p>
            <a:pPr algn="r"/>
            <a:r>
              <a:rPr lang="es-ES" b="1" dirty="0" smtClean="0"/>
              <a:t>Misión de ganar almas</a:t>
            </a:r>
            <a:endParaRPr lang="es-VE" b="1" dirty="0" smtClean="0"/>
          </a:p>
          <a:p>
            <a:pPr algn="r"/>
            <a:r>
              <a:rPr lang="es-ES" b="1" dirty="0" smtClean="0"/>
              <a:t>Informar sobre Material adicional</a:t>
            </a:r>
            <a:endParaRPr lang="es-VE" b="1" dirty="0" smtClean="0"/>
          </a:p>
          <a:p>
            <a:pPr algn="r"/>
            <a:endParaRPr lang="es-VE" b="1" dirty="0" smtClean="0"/>
          </a:p>
          <a:p>
            <a:pPr algn="r"/>
            <a:endParaRPr lang="es-VE" b="1" dirty="0"/>
          </a:p>
        </p:txBody>
      </p:sp>
      <p:pic>
        <p:nvPicPr>
          <p:cNvPr id="3074" name="Picture 2" descr="C:\Users\Pr. Marcos Salas\Pictures\FOTOS\SIMPOSIUM APIA\DSCN7634.JPG"/>
          <p:cNvPicPr>
            <a:picLocks noChangeAspect="1" noChangeArrowheads="1"/>
          </p:cNvPicPr>
          <p:nvPr/>
        </p:nvPicPr>
        <p:blipFill>
          <a:blip r:embed="rId2" cstate="print"/>
          <a:srcRect/>
          <a:stretch>
            <a:fillRect/>
          </a:stretch>
        </p:blipFill>
        <p:spPr bwMode="auto">
          <a:xfrm>
            <a:off x="0" y="1142984"/>
            <a:ext cx="5615911" cy="4211647"/>
          </a:xfrm>
          <a:prstGeom prst="ellipse">
            <a:avLst/>
          </a:prstGeom>
          <a:ln>
            <a:noFill/>
          </a:ln>
          <a:effectLst>
            <a:softEdge rad="112500"/>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plus(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plus(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plus(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plus(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5715000"/>
            <a:ext cx="8229600" cy="1143000"/>
          </a:xfrm>
        </p:spPr>
        <p:txBody>
          <a:bodyPr/>
          <a:lstStyle/>
          <a:p>
            <a:r>
              <a:rPr lang="es-VE"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CAPACIDAD DE RETENCIÓN</a:t>
            </a:r>
            <a:endParaRPr lang="es-VE"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2 Marcador de contenido"/>
          <p:cNvSpPr>
            <a:spLocks noGrp="1"/>
          </p:cNvSpPr>
          <p:nvPr>
            <p:ph idx="1"/>
          </p:nvPr>
        </p:nvSpPr>
        <p:spPr>
          <a:xfrm>
            <a:off x="0" y="0"/>
            <a:ext cx="8229600" cy="3071810"/>
          </a:xfrm>
        </p:spPr>
        <p:txBody>
          <a:bodyPr/>
          <a:lstStyle/>
          <a:p>
            <a:r>
              <a:rPr lang="es-ES" b="1" dirty="0" smtClean="0">
                <a:ln>
                  <a:solidFill>
                    <a:schemeClr val="tx1"/>
                  </a:solidFill>
                </a:ln>
                <a:solidFill>
                  <a:srgbClr val="FFC000"/>
                </a:solidFill>
              </a:rPr>
              <a:t>10%  de lo que lee.</a:t>
            </a:r>
            <a:endParaRPr lang="es-VE" b="1" dirty="0" smtClean="0">
              <a:ln>
                <a:solidFill>
                  <a:schemeClr val="tx1"/>
                </a:solidFill>
              </a:ln>
              <a:solidFill>
                <a:srgbClr val="FFC000"/>
              </a:solidFill>
            </a:endParaRPr>
          </a:p>
          <a:p>
            <a:r>
              <a:rPr lang="es-ES" b="1" dirty="0" smtClean="0">
                <a:ln>
                  <a:solidFill>
                    <a:schemeClr val="tx1"/>
                  </a:solidFill>
                </a:ln>
                <a:solidFill>
                  <a:srgbClr val="FFC000"/>
                </a:solidFill>
              </a:rPr>
              <a:t>20%  de lo que oye </a:t>
            </a:r>
            <a:endParaRPr lang="es-VE" b="1" dirty="0" smtClean="0">
              <a:ln>
                <a:solidFill>
                  <a:schemeClr val="tx1"/>
                </a:solidFill>
              </a:ln>
              <a:solidFill>
                <a:srgbClr val="FFC000"/>
              </a:solidFill>
            </a:endParaRPr>
          </a:p>
          <a:p>
            <a:r>
              <a:rPr lang="es-ES" b="1" dirty="0" smtClean="0">
                <a:ln>
                  <a:solidFill>
                    <a:schemeClr val="tx1"/>
                  </a:solidFill>
                </a:ln>
                <a:solidFill>
                  <a:srgbClr val="FFC000"/>
                </a:solidFill>
              </a:rPr>
              <a:t>30%  de lo que ve. </a:t>
            </a:r>
            <a:endParaRPr lang="es-VE" b="1" dirty="0" smtClean="0">
              <a:ln>
                <a:solidFill>
                  <a:schemeClr val="tx1"/>
                </a:solidFill>
              </a:ln>
              <a:solidFill>
                <a:srgbClr val="FFC000"/>
              </a:solidFill>
            </a:endParaRPr>
          </a:p>
          <a:p>
            <a:r>
              <a:rPr lang="es-ES" b="1" dirty="0" smtClean="0">
                <a:ln>
                  <a:solidFill>
                    <a:schemeClr val="tx1"/>
                  </a:solidFill>
                </a:ln>
                <a:solidFill>
                  <a:srgbClr val="FFC000"/>
                </a:solidFill>
              </a:rPr>
              <a:t>50%  de lo que oye y ve. </a:t>
            </a:r>
            <a:endParaRPr lang="es-VE" b="1" dirty="0" smtClean="0">
              <a:ln>
                <a:solidFill>
                  <a:schemeClr val="tx1"/>
                </a:solidFill>
              </a:ln>
              <a:solidFill>
                <a:srgbClr val="FFC000"/>
              </a:solidFill>
            </a:endParaRPr>
          </a:p>
          <a:p>
            <a:r>
              <a:rPr lang="es-ES" b="1" dirty="0" smtClean="0">
                <a:ln>
                  <a:solidFill>
                    <a:schemeClr val="tx1"/>
                  </a:solidFill>
                </a:ln>
                <a:solidFill>
                  <a:srgbClr val="FFC000"/>
                </a:solidFill>
              </a:rPr>
              <a:t>70%  de lo que dice </a:t>
            </a:r>
            <a:endParaRPr lang="es-VE" b="1" dirty="0" smtClean="0">
              <a:ln>
                <a:solidFill>
                  <a:schemeClr val="tx1"/>
                </a:solidFill>
              </a:ln>
              <a:solidFill>
                <a:srgbClr val="FFC000"/>
              </a:solidFill>
            </a:endParaRPr>
          </a:p>
          <a:p>
            <a:r>
              <a:rPr lang="es-ES" b="1" dirty="0" smtClean="0">
                <a:ln>
                  <a:solidFill>
                    <a:schemeClr val="tx1"/>
                  </a:solidFill>
                </a:ln>
                <a:solidFill>
                  <a:srgbClr val="FFC000"/>
                </a:solidFill>
              </a:rPr>
              <a:t>90%  de lo que dice y hace </a:t>
            </a:r>
            <a:endParaRPr lang="es-VE" b="1" dirty="0" smtClean="0">
              <a:ln>
                <a:solidFill>
                  <a:schemeClr val="tx1"/>
                </a:solidFill>
              </a:ln>
              <a:solidFill>
                <a:srgbClr val="FFC000"/>
              </a:solidFill>
            </a:endParaRPr>
          </a:p>
          <a:p>
            <a:endParaRPr lang="es-VE" b="1" dirty="0">
              <a:ln>
                <a:solidFill>
                  <a:schemeClr val="tx1"/>
                </a:solidFill>
              </a:ln>
              <a:solidFill>
                <a:srgbClr val="FFC000"/>
              </a:solidFill>
            </a:endParaRPr>
          </a:p>
        </p:txBody>
      </p:sp>
      <p:pic>
        <p:nvPicPr>
          <p:cNvPr id="4099" name="Picture 3" descr="C:\Users\Pr. Marcos Salas\Pictures\FOTOS\SIMPOSIUM APIA\DSCN7642.JPG"/>
          <p:cNvPicPr>
            <a:picLocks noChangeAspect="1" noChangeArrowheads="1"/>
          </p:cNvPicPr>
          <p:nvPr/>
        </p:nvPicPr>
        <p:blipFill>
          <a:blip r:embed="rId2" cstate="print"/>
          <a:srcRect/>
          <a:stretch>
            <a:fillRect/>
          </a:stretch>
        </p:blipFill>
        <p:spPr bwMode="auto">
          <a:xfrm>
            <a:off x="4929190" y="693564"/>
            <a:ext cx="4214810" cy="316089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 y="-24"/>
            <a:ext cx="8229600" cy="1143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s-VE"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MÉTODOS</a:t>
            </a:r>
            <a:endParaRPr lang="es-VE"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2 Marcador de contenido"/>
          <p:cNvSpPr>
            <a:spLocks noGrp="1"/>
          </p:cNvSpPr>
          <p:nvPr>
            <p:ph idx="1"/>
          </p:nvPr>
        </p:nvSpPr>
        <p:spPr>
          <a:xfrm>
            <a:off x="71406" y="1935480"/>
            <a:ext cx="6357982" cy="3636660"/>
          </a:xfrm>
        </p:spPr>
        <p:txBody>
          <a:bodyPr>
            <a:normAutofit fontScale="92500" lnSpcReduction="20000"/>
          </a:bodyPr>
          <a:lstStyle/>
          <a:p>
            <a:r>
              <a:rPr lang="es-ES" b="1" dirty="0" smtClean="0">
                <a:ln>
                  <a:solidFill>
                    <a:schemeClr val="tx1"/>
                  </a:solidFill>
                </a:ln>
                <a:solidFill>
                  <a:srgbClr val="FFFF00"/>
                </a:solidFill>
              </a:rPr>
              <a:t>Entrevistas y  </a:t>
            </a:r>
            <a:r>
              <a:rPr lang="es-ES" b="1" dirty="0" smtClean="0">
                <a:ln>
                  <a:solidFill>
                    <a:schemeClr val="tx1"/>
                  </a:solidFill>
                </a:ln>
                <a:solidFill>
                  <a:srgbClr val="FFFF00"/>
                </a:solidFill>
              </a:rPr>
              <a:t>debate.  </a:t>
            </a:r>
          </a:p>
          <a:p>
            <a:pPr lvl="1"/>
            <a:r>
              <a:rPr lang="es-ES" b="1" dirty="0" smtClean="0">
                <a:ln>
                  <a:solidFill>
                    <a:schemeClr val="tx1"/>
                  </a:solidFill>
                </a:ln>
                <a:solidFill>
                  <a:srgbClr val="FFFF00"/>
                </a:solidFill>
              </a:rPr>
              <a:t>Programa opinión TV.</a:t>
            </a:r>
            <a:endParaRPr lang="es-VE" b="1" dirty="0" smtClean="0">
              <a:ln>
                <a:solidFill>
                  <a:schemeClr val="tx1"/>
                </a:solidFill>
              </a:ln>
              <a:solidFill>
                <a:srgbClr val="FFFF00"/>
              </a:solidFill>
            </a:endParaRPr>
          </a:p>
          <a:p>
            <a:r>
              <a:rPr lang="es-ES" b="1" dirty="0" smtClean="0">
                <a:ln>
                  <a:solidFill>
                    <a:schemeClr val="tx1"/>
                  </a:solidFill>
                </a:ln>
                <a:solidFill>
                  <a:srgbClr val="FFFF00"/>
                </a:solidFill>
              </a:rPr>
              <a:t>Reseña de un libro y </a:t>
            </a:r>
            <a:r>
              <a:rPr lang="es-ES" b="1" dirty="0" smtClean="0">
                <a:ln>
                  <a:solidFill>
                    <a:schemeClr val="tx1"/>
                  </a:solidFill>
                </a:ln>
                <a:solidFill>
                  <a:srgbClr val="FFFF00"/>
                </a:solidFill>
              </a:rPr>
              <a:t>debate.</a:t>
            </a:r>
          </a:p>
          <a:p>
            <a:pPr lvl="1"/>
            <a:r>
              <a:rPr lang="es-ES" b="1" dirty="0" smtClean="0">
                <a:ln>
                  <a:solidFill>
                    <a:schemeClr val="tx1"/>
                  </a:solidFill>
                </a:ln>
                <a:solidFill>
                  <a:srgbClr val="FFFF00"/>
                </a:solidFill>
              </a:rPr>
              <a:t>Universitario.</a:t>
            </a:r>
            <a:endParaRPr lang="es-VE" b="1" dirty="0" smtClean="0">
              <a:ln>
                <a:solidFill>
                  <a:schemeClr val="tx1"/>
                </a:solidFill>
              </a:ln>
              <a:solidFill>
                <a:srgbClr val="FFFF00"/>
              </a:solidFill>
            </a:endParaRPr>
          </a:p>
          <a:p>
            <a:r>
              <a:rPr lang="es-ES" b="1" dirty="0" smtClean="0">
                <a:ln>
                  <a:solidFill>
                    <a:schemeClr val="tx1"/>
                  </a:solidFill>
                </a:ln>
                <a:solidFill>
                  <a:srgbClr val="FFFF00"/>
                </a:solidFill>
              </a:rPr>
              <a:t>Pregunta y </a:t>
            </a:r>
            <a:r>
              <a:rPr lang="es-ES" b="1" dirty="0" smtClean="0">
                <a:ln>
                  <a:solidFill>
                    <a:schemeClr val="tx1"/>
                  </a:solidFill>
                </a:ln>
                <a:solidFill>
                  <a:srgbClr val="FFFF00"/>
                </a:solidFill>
              </a:rPr>
              <a:t>respuesta.</a:t>
            </a:r>
          </a:p>
          <a:p>
            <a:pPr lvl="1"/>
            <a:r>
              <a:rPr lang="es-ES" b="1" dirty="0" smtClean="0">
                <a:ln>
                  <a:solidFill>
                    <a:schemeClr val="tx1"/>
                  </a:solidFill>
                </a:ln>
                <a:solidFill>
                  <a:srgbClr val="FFFF00"/>
                </a:solidFill>
              </a:rPr>
              <a:t>Estudio bíblico.</a:t>
            </a:r>
            <a:r>
              <a:rPr lang="es-ES" b="1" dirty="0" smtClean="0">
                <a:ln>
                  <a:solidFill>
                    <a:schemeClr val="tx1"/>
                  </a:solidFill>
                </a:ln>
                <a:solidFill>
                  <a:srgbClr val="FFFF00"/>
                </a:solidFill>
              </a:rPr>
              <a:t> </a:t>
            </a:r>
            <a:endParaRPr lang="es-VE" b="1" dirty="0" smtClean="0">
              <a:ln>
                <a:solidFill>
                  <a:schemeClr val="tx1"/>
                </a:solidFill>
              </a:ln>
              <a:solidFill>
                <a:srgbClr val="FFFF00"/>
              </a:solidFill>
            </a:endParaRPr>
          </a:p>
          <a:p>
            <a:r>
              <a:rPr lang="es-ES" b="1" dirty="0" smtClean="0">
                <a:ln>
                  <a:solidFill>
                    <a:schemeClr val="tx1"/>
                  </a:solidFill>
                </a:ln>
                <a:solidFill>
                  <a:srgbClr val="FFFF00"/>
                </a:solidFill>
              </a:rPr>
              <a:t>Panel y </a:t>
            </a:r>
            <a:r>
              <a:rPr lang="es-ES" b="1" dirty="0" smtClean="0">
                <a:ln>
                  <a:solidFill>
                    <a:schemeClr val="tx1"/>
                  </a:solidFill>
                </a:ln>
                <a:solidFill>
                  <a:srgbClr val="FFFF00"/>
                </a:solidFill>
              </a:rPr>
              <a:t>debate.</a:t>
            </a:r>
          </a:p>
          <a:p>
            <a:pPr lvl="1"/>
            <a:r>
              <a:rPr lang="es-ES" b="1" dirty="0" smtClean="0">
                <a:ln>
                  <a:solidFill>
                    <a:schemeClr val="tx1"/>
                  </a:solidFill>
                </a:ln>
                <a:solidFill>
                  <a:srgbClr val="FFFF00"/>
                </a:solidFill>
              </a:rPr>
              <a:t>Tema, pregunta contendores.</a:t>
            </a:r>
            <a:endParaRPr lang="es-VE" b="1" dirty="0" smtClean="0">
              <a:ln>
                <a:solidFill>
                  <a:schemeClr val="tx1"/>
                </a:solidFill>
              </a:ln>
              <a:solidFill>
                <a:srgbClr val="FFFF00"/>
              </a:solidFill>
            </a:endParaRPr>
          </a:p>
          <a:p>
            <a:r>
              <a:rPr lang="es-ES" b="1" dirty="0" smtClean="0">
                <a:ln>
                  <a:solidFill>
                    <a:schemeClr val="tx1"/>
                  </a:solidFill>
                </a:ln>
                <a:solidFill>
                  <a:srgbClr val="FFFF00"/>
                </a:solidFill>
              </a:rPr>
              <a:t>Investigación e </a:t>
            </a:r>
            <a:r>
              <a:rPr lang="es-ES" b="1" dirty="0" smtClean="0">
                <a:ln>
                  <a:solidFill>
                    <a:schemeClr val="tx1"/>
                  </a:solidFill>
                </a:ln>
                <a:solidFill>
                  <a:srgbClr val="FFFF00"/>
                </a:solidFill>
              </a:rPr>
              <a:t>informe.</a:t>
            </a:r>
          </a:p>
          <a:p>
            <a:pPr lvl="1"/>
            <a:r>
              <a:rPr lang="es-ES" b="1" dirty="0" smtClean="0">
                <a:ln>
                  <a:solidFill>
                    <a:schemeClr val="tx1"/>
                  </a:solidFill>
                </a:ln>
                <a:solidFill>
                  <a:srgbClr val="FFFF00"/>
                </a:solidFill>
              </a:rPr>
              <a:t>Trabajo clase</a:t>
            </a:r>
            <a:endParaRPr lang="es-VE" b="1" dirty="0" smtClean="0">
              <a:ln>
                <a:solidFill>
                  <a:schemeClr val="tx1"/>
                </a:solidFill>
              </a:ln>
              <a:solidFill>
                <a:srgbClr val="FFFF00"/>
              </a:solidFill>
            </a:endParaRPr>
          </a:p>
          <a:p>
            <a:endParaRPr lang="es-VE" b="1" dirty="0">
              <a:ln>
                <a:solidFill>
                  <a:schemeClr val="tx1"/>
                </a:solidFill>
              </a:ln>
              <a:solidFill>
                <a:srgbClr val="FFFF00"/>
              </a:solidFill>
            </a:endParaRPr>
          </a:p>
        </p:txBody>
      </p:sp>
      <p:pic>
        <p:nvPicPr>
          <p:cNvPr id="5122" name="Picture 2" descr="C:\Users\Pr. Marcos Salas\Pictures\FOTOS\SIMPOSIUM APIA\DSCN7696.JPG"/>
          <p:cNvPicPr>
            <a:picLocks noChangeAspect="1" noChangeArrowheads="1"/>
          </p:cNvPicPr>
          <p:nvPr/>
        </p:nvPicPr>
        <p:blipFill>
          <a:blip r:embed="rId2" cstate="print"/>
          <a:srcRect/>
          <a:stretch>
            <a:fillRect/>
          </a:stretch>
        </p:blipFill>
        <p:spPr bwMode="auto">
          <a:xfrm>
            <a:off x="4886322" y="3664958"/>
            <a:ext cx="4257678" cy="31930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8"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9"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7"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par>
                                <p:cTn id="39" presetID="15" presetClass="entr" presetSubtype="0" fill="hold" grpId="0"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p:cTn id="41"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1" dur="1000" fill="hold"/>
                                        <p:tgtEl>
                                          <p:spTgt spid="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
                                            <p:txEl>
                                              <p:pRg st="6" end="6"/>
                                            </p:txEl>
                                          </p:spTgt>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grpId="0" nodeType="with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p:cTn id="55"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7" dur="1000" fill="hold"/>
                                        <p:tgtEl>
                                          <p:spTgt spid="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3">
                                            <p:txEl>
                                              <p:pRg st="7" end="7"/>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9" fill="hold">
                      <p:stCondLst>
                        <p:cond delay="indefinite"/>
                      </p:stCondLst>
                      <p:childTnLst>
                        <p:par>
                          <p:cTn id="60" fill="hold">
                            <p:stCondLst>
                              <p:cond delay="0"/>
                            </p:stCondLst>
                            <p:childTnLst>
                              <p:par>
                                <p:cTn id="61" presetID="15"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4"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5" dur="1000" fill="hold"/>
                                        <p:tgtEl>
                                          <p:spTgt spid="3">
                                            <p:txEl>
                                              <p:pRg st="8" end="8"/>
                                            </p:txEl>
                                          </p:spTgt>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3">
                                            <p:txEl>
                                              <p:pRg st="8" end="8"/>
                                            </p:txEl>
                                          </p:spTgt>
                                        </p:tgtEl>
                                        <p:attrNameLst>
                                          <p:attrName>ppt_y</p:attrName>
                                        </p:attrNameLst>
                                      </p:cBhvr>
                                      <p:tavLst>
                                        <p:tav tm="0" fmla="#ppt_y+(sin(-2*pi*(1-$))*-#ppt_x+cos(-2*pi*(1-$))*(1-#ppt_y))*(1-$)">
                                          <p:val>
                                            <p:fltVal val="0"/>
                                          </p:val>
                                        </p:tav>
                                        <p:tav tm="100000">
                                          <p:val>
                                            <p:fltVal val="1"/>
                                          </p:val>
                                        </p:tav>
                                      </p:tavLst>
                                    </p:anim>
                                  </p:childTnLst>
                                </p:cTn>
                              </p:par>
                              <p:par>
                                <p:cTn id="67" presetID="15" presetClass="entr" presetSubtype="0" fill="hold" grpId="0" nodeType="withEffect">
                                  <p:stCondLst>
                                    <p:cond delay="0"/>
                                  </p:stCondLst>
                                  <p:childTnLst>
                                    <p:set>
                                      <p:cBhvr>
                                        <p:cTn id="68" dur="1" fill="hold">
                                          <p:stCondLst>
                                            <p:cond delay="0"/>
                                          </p:stCondLst>
                                        </p:cTn>
                                        <p:tgtEl>
                                          <p:spTgt spid="3">
                                            <p:txEl>
                                              <p:pRg st="9" end="9"/>
                                            </p:txEl>
                                          </p:spTgt>
                                        </p:tgtEl>
                                        <p:attrNameLst>
                                          <p:attrName>style.visibility</p:attrName>
                                        </p:attrNameLst>
                                      </p:cBhvr>
                                      <p:to>
                                        <p:strVal val="visible"/>
                                      </p:to>
                                    </p:set>
                                    <p:anim calcmode="lin" valueType="num">
                                      <p:cBhvr>
                                        <p:cTn id="69"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70" dur="1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71" dur="1000" fill="hold"/>
                                        <p:tgtEl>
                                          <p:spTgt spid="3">
                                            <p:txEl>
                                              <p:pRg st="9" end="9"/>
                                            </p:txEl>
                                          </p:spTgt>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3">
                                            <p:txEl>
                                              <p:pRg st="9" end="9"/>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Pr. Marcos Salas\Pictures\FOTOS\Siema\Apto Dra. Nelly 075.jpg"/>
          <p:cNvPicPr>
            <a:picLocks noChangeAspect="1" noChangeArrowheads="1"/>
          </p:cNvPicPr>
          <p:nvPr/>
        </p:nvPicPr>
        <p:blipFill>
          <a:blip r:embed="rId2" cstate="print"/>
          <a:srcRect/>
          <a:stretch>
            <a:fillRect/>
          </a:stretch>
        </p:blipFill>
        <p:spPr bwMode="auto">
          <a:xfrm>
            <a:off x="142876" y="0"/>
            <a:ext cx="4286248" cy="321489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2 Marcador de contenido"/>
          <p:cNvSpPr>
            <a:spLocks noGrp="1"/>
          </p:cNvSpPr>
          <p:nvPr>
            <p:ph idx="1"/>
          </p:nvPr>
        </p:nvSpPr>
        <p:spPr>
          <a:xfrm>
            <a:off x="3857620" y="2071678"/>
            <a:ext cx="5286380" cy="3500462"/>
          </a:xfrm>
        </p:spPr>
        <p:txBody>
          <a:bodyPr>
            <a:normAutofit lnSpcReduction="10000"/>
          </a:bodyPr>
          <a:lstStyle/>
          <a:p>
            <a:r>
              <a:rPr lang="es-ES" b="1" dirty="0" smtClean="0">
                <a:ln>
                  <a:solidFill>
                    <a:schemeClr val="tx1"/>
                  </a:solidFill>
                </a:ln>
                <a:solidFill>
                  <a:srgbClr val="FF0000"/>
                </a:solidFill>
              </a:rPr>
              <a:t>Clase y debate </a:t>
            </a:r>
            <a:r>
              <a:rPr lang="es-ES" b="1" dirty="0" smtClean="0">
                <a:ln>
                  <a:solidFill>
                    <a:schemeClr val="tx1"/>
                  </a:solidFill>
                </a:ln>
                <a:solidFill>
                  <a:srgbClr val="FF0000"/>
                </a:solidFill>
              </a:rPr>
              <a:t>.</a:t>
            </a:r>
            <a:endParaRPr lang="es-VE" b="1" dirty="0" smtClean="0">
              <a:ln>
                <a:solidFill>
                  <a:schemeClr val="tx1"/>
                </a:solidFill>
              </a:ln>
              <a:solidFill>
                <a:srgbClr val="FF0000"/>
              </a:solidFill>
            </a:endParaRPr>
          </a:p>
          <a:p>
            <a:r>
              <a:rPr lang="es-ES" b="1" dirty="0" smtClean="0">
                <a:ln>
                  <a:solidFill>
                    <a:schemeClr val="tx1"/>
                  </a:solidFill>
                </a:ln>
                <a:solidFill>
                  <a:srgbClr val="FF0000"/>
                </a:solidFill>
              </a:rPr>
              <a:t>Ideas en </a:t>
            </a:r>
            <a:r>
              <a:rPr lang="es-ES" b="1" dirty="0" smtClean="0">
                <a:ln>
                  <a:solidFill>
                    <a:schemeClr val="tx1"/>
                  </a:solidFill>
                </a:ln>
                <a:solidFill>
                  <a:srgbClr val="FF0000"/>
                </a:solidFill>
              </a:rPr>
              <a:t>general.</a:t>
            </a:r>
          </a:p>
          <a:p>
            <a:pPr lvl="1"/>
            <a:r>
              <a:rPr lang="es-ES" b="1" dirty="0" smtClean="0">
                <a:ln>
                  <a:solidFill>
                    <a:schemeClr val="tx1"/>
                  </a:solidFill>
                </a:ln>
                <a:solidFill>
                  <a:srgbClr val="FF0000"/>
                </a:solidFill>
              </a:rPr>
              <a:t>Clase sin introducción.</a:t>
            </a:r>
            <a:endParaRPr lang="es-VE" b="1" dirty="0" smtClean="0">
              <a:ln>
                <a:solidFill>
                  <a:schemeClr val="tx1"/>
                </a:solidFill>
              </a:ln>
              <a:solidFill>
                <a:srgbClr val="FF0000"/>
              </a:solidFill>
            </a:endParaRPr>
          </a:p>
          <a:p>
            <a:r>
              <a:rPr lang="es-ES" b="1" dirty="0" smtClean="0">
                <a:ln>
                  <a:solidFill>
                    <a:schemeClr val="tx1"/>
                  </a:solidFill>
                </a:ln>
                <a:solidFill>
                  <a:srgbClr val="FF0000"/>
                </a:solidFill>
              </a:rPr>
              <a:t>Ideas de </a:t>
            </a:r>
            <a:r>
              <a:rPr lang="es-ES" b="1" dirty="0" smtClean="0">
                <a:ln>
                  <a:solidFill>
                    <a:schemeClr val="tx1"/>
                  </a:solidFill>
                </a:ln>
                <a:solidFill>
                  <a:srgbClr val="FF0000"/>
                </a:solidFill>
              </a:rPr>
              <a:t>grupo.</a:t>
            </a:r>
          </a:p>
          <a:p>
            <a:pPr lvl="1"/>
            <a:r>
              <a:rPr lang="es-ES" b="1" dirty="0" smtClean="0">
                <a:ln>
                  <a:solidFill>
                    <a:schemeClr val="tx1"/>
                  </a:solidFill>
                </a:ln>
                <a:solidFill>
                  <a:srgbClr val="FF0000"/>
                </a:solidFill>
              </a:rPr>
              <a:t>Exposición.</a:t>
            </a:r>
            <a:endParaRPr lang="es-VE" b="1" dirty="0" smtClean="0">
              <a:ln>
                <a:solidFill>
                  <a:schemeClr val="tx1"/>
                </a:solidFill>
              </a:ln>
              <a:solidFill>
                <a:srgbClr val="FF0000"/>
              </a:solidFill>
            </a:endParaRPr>
          </a:p>
          <a:p>
            <a:r>
              <a:rPr lang="es-ES" b="1" dirty="0" smtClean="0">
                <a:ln>
                  <a:solidFill>
                    <a:schemeClr val="tx1"/>
                  </a:solidFill>
                </a:ln>
                <a:solidFill>
                  <a:srgbClr val="FF0000"/>
                </a:solidFill>
              </a:rPr>
              <a:t>Discusiones de </a:t>
            </a:r>
            <a:r>
              <a:rPr lang="es-ES" b="1" dirty="0" smtClean="0">
                <a:ln>
                  <a:solidFill>
                    <a:schemeClr val="tx1"/>
                  </a:solidFill>
                </a:ln>
                <a:solidFill>
                  <a:srgbClr val="FF0000"/>
                </a:solidFill>
              </a:rPr>
              <a:t>grupo.</a:t>
            </a:r>
          </a:p>
          <a:p>
            <a:pPr lvl="1"/>
            <a:r>
              <a:rPr lang="es-ES" b="1" dirty="0" smtClean="0">
                <a:ln>
                  <a:solidFill>
                    <a:schemeClr val="tx1"/>
                  </a:solidFill>
                </a:ln>
                <a:solidFill>
                  <a:srgbClr val="FF0000"/>
                </a:solidFill>
              </a:rPr>
              <a:t>Clase.</a:t>
            </a:r>
            <a:endParaRPr lang="es-VE" b="1" dirty="0" smtClean="0">
              <a:ln>
                <a:solidFill>
                  <a:schemeClr val="tx1"/>
                </a:solidFill>
              </a:ln>
              <a:solidFill>
                <a:srgbClr val="FF0000"/>
              </a:solidFill>
            </a:endParaRPr>
          </a:p>
          <a:p>
            <a:r>
              <a:rPr lang="es-ES" b="1" dirty="0" smtClean="0">
                <a:ln>
                  <a:solidFill>
                    <a:schemeClr val="tx1"/>
                  </a:solidFill>
                </a:ln>
                <a:solidFill>
                  <a:srgbClr val="FF0000"/>
                </a:solidFill>
              </a:rPr>
              <a:t>Círculo de respuesta </a:t>
            </a:r>
            <a:endParaRPr lang="es-VE" b="1" dirty="0" smtClean="0">
              <a:ln>
                <a:solidFill>
                  <a:schemeClr val="tx1"/>
                </a:solidFill>
              </a:ln>
              <a:solidFill>
                <a:srgbClr val="FF0000"/>
              </a:solidFill>
            </a:endParaRPr>
          </a:p>
          <a:p>
            <a:endParaRPr lang="es-VE" b="1" dirty="0">
              <a:ln>
                <a:solidFill>
                  <a:schemeClr val="tx1"/>
                </a:solidFill>
              </a:ln>
              <a:solidFill>
                <a:srgbClr val="FF0000"/>
              </a:solidFill>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3" end="3"/>
                                            </p:txEl>
                                          </p:spTgt>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p:cTn id="38"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39"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0" dur="1000"/>
                                        <p:tgtEl>
                                          <p:spTgt spid="3">
                                            <p:txEl>
                                              <p:pRg st="5" end="5"/>
                                            </p:txEl>
                                          </p:spTgt>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4"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45" dur="1000"/>
                                        <p:tgtEl>
                                          <p:spTgt spid="3">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grpId="0" nodeType="click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 calcmode="lin" valueType="num">
                                      <p:cBhvr>
                                        <p:cTn id="50"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51"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52"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0"/>
            <a:ext cx="4114800" cy="2850842"/>
          </a:xfrm>
        </p:spPr>
        <p:txBody>
          <a:bodyPr>
            <a:normAutofit fontScale="92500" lnSpcReduction="20000"/>
          </a:bodyPr>
          <a:lstStyle/>
          <a:p>
            <a:r>
              <a:rPr lang="es-ES" sz="2800" b="1" dirty="0" smtClean="0">
                <a:ln>
                  <a:solidFill>
                    <a:schemeClr val="tx1"/>
                  </a:solidFill>
                </a:ln>
                <a:solidFill>
                  <a:srgbClr val="B65B00"/>
                </a:solidFill>
              </a:rPr>
              <a:t>Reacción en  </a:t>
            </a:r>
            <a:r>
              <a:rPr lang="es-ES" sz="2800" b="1" dirty="0" smtClean="0">
                <a:ln>
                  <a:solidFill>
                    <a:schemeClr val="tx1"/>
                  </a:solidFill>
                </a:ln>
                <a:solidFill>
                  <a:srgbClr val="B65B00"/>
                </a:solidFill>
              </a:rPr>
              <a:t>cadena.</a:t>
            </a:r>
          </a:p>
          <a:p>
            <a:pPr lvl="1"/>
            <a:r>
              <a:rPr lang="es-ES" b="1" dirty="0" smtClean="0">
                <a:ln>
                  <a:solidFill>
                    <a:schemeClr val="tx1"/>
                  </a:solidFill>
                </a:ln>
                <a:solidFill>
                  <a:srgbClr val="B65B00"/>
                </a:solidFill>
              </a:rPr>
              <a:t>La respuesta marca pauta.</a:t>
            </a:r>
            <a:r>
              <a:rPr lang="es-ES" b="1" dirty="0" smtClean="0">
                <a:ln>
                  <a:solidFill>
                    <a:schemeClr val="tx1"/>
                  </a:solidFill>
                </a:ln>
                <a:solidFill>
                  <a:srgbClr val="B65B00"/>
                </a:solidFill>
              </a:rPr>
              <a:t> </a:t>
            </a:r>
            <a:endParaRPr lang="es-VE" b="1" dirty="0" smtClean="0">
              <a:ln>
                <a:solidFill>
                  <a:schemeClr val="tx1"/>
                </a:solidFill>
              </a:ln>
              <a:solidFill>
                <a:srgbClr val="B65B00"/>
              </a:solidFill>
            </a:endParaRPr>
          </a:p>
          <a:p>
            <a:r>
              <a:rPr lang="es-ES" sz="2800" b="1" dirty="0" smtClean="0">
                <a:ln>
                  <a:solidFill>
                    <a:schemeClr val="tx1"/>
                  </a:solidFill>
                </a:ln>
                <a:solidFill>
                  <a:srgbClr val="B65B00"/>
                </a:solidFill>
              </a:rPr>
              <a:t>Estudio de </a:t>
            </a:r>
            <a:r>
              <a:rPr lang="es-ES" sz="2800" b="1" dirty="0" smtClean="0">
                <a:ln>
                  <a:solidFill>
                    <a:schemeClr val="tx1"/>
                  </a:solidFill>
                </a:ln>
                <a:solidFill>
                  <a:srgbClr val="B65B00"/>
                </a:solidFill>
              </a:rPr>
              <a:t>situaciones. </a:t>
            </a:r>
            <a:endParaRPr lang="es-VE" sz="2800" b="1" dirty="0" smtClean="0">
              <a:ln>
                <a:solidFill>
                  <a:schemeClr val="tx1"/>
                </a:solidFill>
              </a:ln>
              <a:solidFill>
                <a:srgbClr val="B65B00"/>
              </a:solidFill>
            </a:endParaRPr>
          </a:p>
          <a:p>
            <a:r>
              <a:rPr lang="es-ES" sz="2800" b="1" dirty="0" smtClean="0">
                <a:ln>
                  <a:solidFill>
                    <a:schemeClr val="tx1"/>
                  </a:solidFill>
                </a:ln>
                <a:solidFill>
                  <a:srgbClr val="B65B00"/>
                </a:solidFill>
              </a:rPr>
              <a:t>Paráfrasis.</a:t>
            </a:r>
            <a:endParaRPr lang="es-VE" sz="2800" b="1" dirty="0" smtClean="0">
              <a:ln>
                <a:solidFill>
                  <a:schemeClr val="tx1"/>
                </a:solidFill>
              </a:ln>
              <a:solidFill>
                <a:srgbClr val="B65B00"/>
              </a:solidFill>
            </a:endParaRPr>
          </a:p>
          <a:p>
            <a:r>
              <a:rPr lang="es-ES" sz="2800" b="1" dirty="0" smtClean="0">
                <a:ln>
                  <a:solidFill>
                    <a:schemeClr val="tx1"/>
                  </a:solidFill>
                </a:ln>
                <a:solidFill>
                  <a:srgbClr val="B65B00"/>
                </a:solidFill>
              </a:rPr>
              <a:t>Dramatización. </a:t>
            </a:r>
            <a:endParaRPr lang="es-VE" sz="2800" b="1" dirty="0" smtClean="0">
              <a:ln>
                <a:solidFill>
                  <a:schemeClr val="tx1"/>
                </a:solidFill>
              </a:ln>
              <a:solidFill>
                <a:srgbClr val="B65B00"/>
              </a:solidFill>
            </a:endParaRPr>
          </a:p>
          <a:p>
            <a:r>
              <a:rPr lang="es-ES" sz="2800" b="1" dirty="0" smtClean="0">
                <a:ln>
                  <a:solidFill>
                    <a:schemeClr val="tx1"/>
                  </a:solidFill>
                </a:ln>
                <a:solidFill>
                  <a:srgbClr val="B65B00"/>
                </a:solidFill>
              </a:rPr>
              <a:t>Excursiones.</a:t>
            </a:r>
            <a:endParaRPr lang="es-VE" sz="2800" b="1" dirty="0" smtClean="0">
              <a:ln>
                <a:solidFill>
                  <a:schemeClr val="tx1"/>
                </a:solidFill>
              </a:ln>
              <a:solidFill>
                <a:srgbClr val="B65B00"/>
              </a:solidFill>
            </a:endParaRPr>
          </a:p>
          <a:p>
            <a:endParaRPr lang="es-VE" sz="2800" b="1" dirty="0">
              <a:ln>
                <a:solidFill>
                  <a:schemeClr val="tx1"/>
                </a:solidFill>
              </a:ln>
              <a:solidFill>
                <a:srgbClr val="B65B00"/>
              </a:solidFill>
            </a:endParaRPr>
          </a:p>
        </p:txBody>
      </p:sp>
      <p:pic>
        <p:nvPicPr>
          <p:cNvPr id="7170" name="Picture 2" descr="C:\Users\Pr. Marcos Salas\Pictures\FOTOS\ZONA I\DSCN0422.JPG"/>
          <p:cNvPicPr>
            <a:picLocks noChangeAspect="1" noChangeArrowheads="1"/>
          </p:cNvPicPr>
          <p:nvPr/>
        </p:nvPicPr>
        <p:blipFill>
          <a:blip r:embed="rId2" cstate="print"/>
          <a:srcRect/>
          <a:stretch>
            <a:fillRect/>
          </a:stretch>
        </p:blipFill>
        <p:spPr bwMode="auto">
          <a:xfrm>
            <a:off x="3214678" y="2357430"/>
            <a:ext cx="5715396" cy="42862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strips(downLeft)">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strips(downLeft)">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314588" y="71414"/>
            <a:ext cx="4900618" cy="2422214"/>
          </a:xfrm>
        </p:spPr>
        <p:txBody>
          <a:bodyPr>
            <a:normAutofit fontScale="92500"/>
          </a:bodyPr>
          <a:lstStyle/>
          <a:p>
            <a:r>
              <a:rPr lang="es-ES" b="1" dirty="0" smtClean="0">
                <a:ln>
                  <a:solidFill>
                    <a:schemeClr val="tx1"/>
                  </a:solidFill>
                </a:ln>
                <a:solidFill>
                  <a:srgbClr val="0070C0"/>
                </a:solidFill>
              </a:rPr>
              <a:t> Estudio inductivo de la Biblia </a:t>
            </a:r>
            <a:endParaRPr lang="es-VE" b="1" dirty="0" smtClean="0">
              <a:ln>
                <a:solidFill>
                  <a:schemeClr val="tx1"/>
                </a:solidFill>
              </a:ln>
              <a:solidFill>
                <a:srgbClr val="0070C0"/>
              </a:solidFill>
            </a:endParaRPr>
          </a:p>
          <a:p>
            <a:r>
              <a:rPr lang="es-ES" b="1" dirty="0" smtClean="0">
                <a:ln>
                  <a:solidFill>
                    <a:schemeClr val="tx1"/>
                  </a:solidFill>
                </a:ln>
                <a:solidFill>
                  <a:srgbClr val="0070C0"/>
                </a:solidFill>
              </a:rPr>
              <a:t> Dibujo y pintura</a:t>
            </a:r>
            <a:endParaRPr lang="es-VE" b="1" dirty="0" smtClean="0">
              <a:ln>
                <a:solidFill>
                  <a:schemeClr val="tx1"/>
                </a:solidFill>
              </a:ln>
              <a:solidFill>
                <a:srgbClr val="0070C0"/>
              </a:solidFill>
            </a:endParaRPr>
          </a:p>
          <a:p>
            <a:r>
              <a:rPr lang="es-ES" b="1" dirty="0" smtClean="0">
                <a:ln>
                  <a:solidFill>
                    <a:schemeClr val="tx1"/>
                  </a:solidFill>
                </a:ln>
                <a:solidFill>
                  <a:srgbClr val="0070C0"/>
                </a:solidFill>
              </a:rPr>
              <a:t> Mímicas</a:t>
            </a:r>
            <a:endParaRPr lang="es-VE" b="1" dirty="0" smtClean="0">
              <a:ln>
                <a:solidFill>
                  <a:schemeClr val="tx1"/>
                </a:solidFill>
              </a:ln>
              <a:solidFill>
                <a:srgbClr val="0070C0"/>
              </a:solidFill>
            </a:endParaRPr>
          </a:p>
          <a:p>
            <a:r>
              <a:rPr lang="es-ES" b="1" dirty="0" smtClean="0">
                <a:ln>
                  <a:solidFill>
                    <a:schemeClr val="tx1"/>
                  </a:solidFill>
                </a:ln>
                <a:solidFill>
                  <a:srgbClr val="0070C0"/>
                </a:solidFill>
              </a:rPr>
              <a:t> Concuerdo-Desacuerdo </a:t>
            </a:r>
            <a:endParaRPr lang="es-VE" b="1" dirty="0" smtClean="0">
              <a:ln>
                <a:solidFill>
                  <a:schemeClr val="tx1"/>
                </a:solidFill>
              </a:ln>
              <a:solidFill>
                <a:srgbClr val="0070C0"/>
              </a:solidFill>
            </a:endParaRPr>
          </a:p>
          <a:p>
            <a:r>
              <a:rPr lang="es-ES" b="1" dirty="0" smtClean="0">
                <a:ln>
                  <a:solidFill>
                    <a:schemeClr val="tx1"/>
                  </a:solidFill>
                </a:ln>
                <a:solidFill>
                  <a:srgbClr val="0070C0"/>
                </a:solidFill>
              </a:rPr>
              <a:t>Discusión de las reacciones </a:t>
            </a:r>
            <a:r>
              <a:rPr lang="es-ES" b="1" dirty="0" smtClean="0">
                <a:ln>
                  <a:solidFill>
                    <a:schemeClr val="tx1"/>
                  </a:solidFill>
                </a:ln>
                <a:solidFill>
                  <a:srgbClr val="0070C0"/>
                </a:solidFill>
              </a:rPr>
              <a:t>.</a:t>
            </a:r>
            <a:endParaRPr lang="es-VE" b="1" dirty="0" smtClean="0">
              <a:ln>
                <a:solidFill>
                  <a:schemeClr val="tx1"/>
                </a:solidFill>
              </a:ln>
              <a:solidFill>
                <a:srgbClr val="0070C0"/>
              </a:solidFill>
            </a:endParaRPr>
          </a:p>
          <a:p>
            <a:endParaRPr lang="es-VE" b="1" dirty="0">
              <a:ln>
                <a:solidFill>
                  <a:schemeClr val="tx1"/>
                </a:solidFill>
              </a:ln>
              <a:solidFill>
                <a:srgbClr val="0070C0"/>
              </a:solidFill>
            </a:endParaRPr>
          </a:p>
        </p:txBody>
      </p:sp>
      <p:pic>
        <p:nvPicPr>
          <p:cNvPr id="8194" name="Picture 2" descr="C:\Users\Pr. Marcos Salas\Pictures\FOTOS\ZONA I\PROPATRIA 05\Picture 111.jpg"/>
          <p:cNvPicPr>
            <a:picLocks noChangeAspect="1" noChangeArrowheads="1"/>
          </p:cNvPicPr>
          <p:nvPr/>
        </p:nvPicPr>
        <p:blipFill>
          <a:blip r:embed="rId2" cstate="print"/>
          <a:srcRect/>
          <a:stretch>
            <a:fillRect/>
          </a:stretch>
        </p:blipFill>
        <p:spPr bwMode="auto">
          <a:xfrm>
            <a:off x="1" y="3071810"/>
            <a:ext cx="4821330" cy="361631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0" y="3643314"/>
            <a:ext cx="5786446" cy="3214686"/>
          </a:xfrm>
        </p:spPr>
        <p:txBody>
          <a:bodyPr/>
          <a:lstStyle/>
          <a:p>
            <a:r>
              <a:rPr lang="es-ES" b="1" dirty="0" smtClean="0">
                <a:solidFill>
                  <a:srgbClr val="CC6600"/>
                </a:solidFill>
              </a:rPr>
              <a:t>“¿Qué es lo que harías?”</a:t>
            </a:r>
            <a:endParaRPr lang="es-VE" b="1" dirty="0" smtClean="0">
              <a:solidFill>
                <a:srgbClr val="CC6600"/>
              </a:solidFill>
            </a:endParaRPr>
          </a:p>
          <a:p>
            <a:r>
              <a:rPr lang="es-ES" b="1" dirty="0" smtClean="0">
                <a:solidFill>
                  <a:srgbClr val="CC6600"/>
                </a:solidFill>
              </a:rPr>
              <a:t>“¿Cómo tu vida sería diferente?”</a:t>
            </a:r>
            <a:endParaRPr lang="es-VE" b="1" dirty="0" smtClean="0">
              <a:solidFill>
                <a:srgbClr val="CC6600"/>
              </a:solidFill>
            </a:endParaRPr>
          </a:p>
          <a:p>
            <a:r>
              <a:rPr lang="es-ES" b="1" dirty="0" smtClean="0">
                <a:solidFill>
                  <a:srgbClr val="CC6600"/>
                </a:solidFill>
              </a:rPr>
              <a:t>Descubrimientos profundos en la Biblia </a:t>
            </a:r>
            <a:endParaRPr lang="es-VE" b="1" dirty="0" smtClean="0">
              <a:solidFill>
                <a:srgbClr val="CC6600"/>
              </a:solidFill>
            </a:endParaRPr>
          </a:p>
          <a:p>
            <a:r>
              <a:rPr lang="es-ES" b="1" dirty="0" smtClean="0">
                <a:solidFill>
                  <a:srgbClr val="CC6600"/>
                </a:solidFill>
              </a:rPr>
              <a:t>Evaluación </a:t>
            </a:r>
            <a:endParaRPr lang="es-VE" b="1" dirty="0" smtClean="0">
              <a:solidFill>
                <a:srgbClr val="CC6600"/>
              </a:solidFill>
            </a:endParaRPr>
          </a:p>
          <a:p>
            <a:r>
              <a:rPr lang="es-ES" b="1" dirty="0" smtClean="0">
                <a:solidFill>
                  <a:srgbClr val="CC6600"/>
                </a:solidFill>
              </a:rPr>
              <a:t>Películas </a:t>
            </a:r>
            <a:endParaRPr lang="es-VE" b="1" dirty="0" smtClean="0">
              <a:solidFill>
                <a:srgbClr val="CC6600"/>
              </a:solidFill>
            </a:endParaRPr>
          </a:p>
          <a:p>
            <a:endParaRPr lang="es-VE" b="1" dirty="0">
              <a:solidFill>
                <a:srgbClr val="CC6600"/>
              </a:solidFill>
            </a:endParaRPr>
          </a:p>
        </p:txBody>
      </p:sp>
      <p:pic>
        <p:nvPicPr>
          <p:cNvPr id="9219" name="Picture 3" descr="C:\Users\Pr. Marcos Salas\Pictures\FOTOS\ZONA I\PROPATRIA 05\Picture 115.jpg"/>
          <p:cNvPicPr>
            <a:picLocks noChangeAspect="1" noChangeArrowheads="1"/>
          </p:cNvPicPr>
          <p:nvPr/>
        </p:nvPicPr>
        <p:blipFill>
          <a:blip r:embed="rId2" cstate="print"/>
          <a:srcRect/>
          <a:stretch>
            <a:fillRect/>
          </a:stretch>
        </p:blipFill>
        <p:spPr bwMode="auto">
          <a:xfrm>
            <a:off x="4071934" y="0"/>
            <a:ext cx="5072066" cy="380438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s-VE"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NIVELES DE APRENDIZAJE</a:t>
            </a:r>
            <a:endParaRPr lang="es-VE"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0" y="0"/>
            <a:ext cx="8229600" cy="2000240"/>
          </a:xfrm>
        </p:spPr>
        <p:txBody>
          <a:bodyPr/>
          <a:lstStyle/>
          <a:p>
            <a:r>
              <a:rPr lang="es-ES" b="1" dirty="0" smtClean="0">
                <a:ln>
                  <a:solidFill>
                    <a:schemeClr val="tx1"/>
                  </a:solidFill>
                </a:ln>
                <a:solidFill>
                  <a:srgbClr val="FF0000"/>
                </a:solidFill>
              </a:rPr>
              <a:t>Nivel de memorización </a:t>
            </a:r>
            <a:endParaRPr lang="es-VE" b="1" dirty="0" smtClean="0">
              <a:ln>
                <a:solidFill>
                  <a:schemeClr val="tx1"/>
                </a:solidFill>
              </a:ln>
              <a:solidFill>
                <a:srgbClr val="FF0000"/>
              </a:solidFill>
            </a:endParaRPr>
          </a:p>
          <a:p>
            <a:r>
              <a:rPr lang="es-ES" b="1" dirty="0" smtClean="0">
                <a:ln>
                  <a:solidFill>
                    <a:schemeClr val="tx1"/>
                  </a:solidFill>
                </a:ln>
                <a:solidFill>
                  <a:srgbClr val="FF0000"/>
                </a:solidFill>
              </a:rPr>
              <a:t>Nivel de comprensión de los hechos, hechos deben ser analizados y transformados en conceptos. </a:t>
            </a:r>
            <a:endParaRPr lang="es-VE" b="1" dirty="0" smtClean="0">
              <a:ln>
                <a:solidFill>
                  <a:schemeClr val="tx1"/>
                </a:solidFill>
              </a:ln>
              <a:solidFill>
                <a:srgbClr val="FF0000"/>
              </a:solidFill>
            </a:endParaRPr>
          </a:p>
          <a:p>
            <a:endParaRPr lang="es-VE" b="1" dirty="0">
              <a:ln>
                <a:solidFill>
                  <a:schemeClr val="tx1"/>
                </a:solidFill>
              </a:ln>
              <a:solidFill>
                <a:srgbClr val="FF0000"/>
              </a:solidFill>
            </a:endParaRPr>
          </a:p>
        </p:txBody>
      </p:sp>
      <p:pic>
        <p:nvPicPr>
          <p:cNvPr id="10242" name="Picture 2" descr="C:\Users\Pr. Marcos Salas\Pictures\FOTOS\ZONA I\FESTIVAL JULIO 08\DSCN0018.JPG"/>
          <p:cNvPicPr>
            <a:picLocks noChangeAspect="1" noChangeArrowheads="1"/>
          </p:cNvPicPr>
          <p:nvPr/>
        </p:nvPicPr>
        <p:blipFill>
          <a:blip r:embed="rId2" cstate="print"/>
          <a:srcRect/>
          <a:stretch>
            <a:fillRect/>
          </a:stretch>
        </p:blipFill>
        <p:spPr bwMode="auto">
          <a:xfrm>
            <a:off x="3618635" y="2714620"/>
            <a:ext cx="4853853" cy="36401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843390" y="4500570"/>
            <a:ext cx="5229204" cy="2286016"/>
          </a:xfrm>
          <a:solidFill>
            <a:schemeClr val="bg2">
              <a:lumMod val="90000"/>
            </a:schemeClr>
          </a:solidFill>
        </p:spPr>
        <p:txBody>
          <a:bodyPr/>
          <a:lstStyle/>
          <a:p>
            <a:r>
              <a:rPr lang="es-ES" b="1" dirty="0" smtClean="0"/>
              <a:t>Nivel de generalizaciones y repeticiones.</a:t>
            </a:r>
            <a:endParaRPr lang="es-VE" b="1" dirty="0" smtClean="0"/>
          </a:p>
          <a:p>
            <a:pPr lvl="1"/>
            <a:r>
              <a:rPr lang="es-ES" b="1" dirty="0" smtClean="0"/>
              <a:t>Significa recordar las verdades de la lección, dando significado a los hechos. </a:t>
            </a:r>
            <a:endParaRPr lang="es-VE" b="1" dirty="0" smtClean="0"/>
          </a:p>
          <a:p>
            <a:endParaRPr lang="es-VE" b="1" dirty="0"/>
          </a:p>
        </p:txBody>
      </p:sp>
      <p:pic>
        <p:nvPicPr>
          <p:cNvPr id="11266" name="Picture 2" descr="C:\Users\Pr. Marcos Salas\Pictures\FOTOS\ZONA I\FESTIVAL JULIO 08\DSCN0048.JPG"/>
          <p:cNvPicPr>
            <a:picLocks noChangeAspect="1" noChangeArrowheads="1"/>
          </p:cNvPicPr>
          <p:nvPr/>
        </p:nvPicPr>
        <p:blipFill>
          <a:blip r:embed="rId2" cstate="print"/>
          <a:srcRect/>
          <a:stretch>
            <a:fillRect/>
          </a:stretch>
        </p:blipFill>
        <p:spPr bwMode="auto">
          <a:xfrm>
            <a:off x="1" y="0"/>
            <a:ext cx="5357818" cy="401809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2"/>
          <a:srcRect/>
          <a:stretch>
            <a:fillRect/>
          </a:stretch>
        </p:blipFill>
        <p:spPr bwMode="auto">
          <a:xfrm>
            <a:off x="381000" y="1752600"/>
            <a:ext cx="8305800" cy="4572000"/>
          </a:xfrm>
          <a:prstGeom prst="rect">
            <a:avLst/>
          </a:prstGeom>
          <a:solidFill>
            <a:srgbClr val="FFFFCC"/>
          </a:solidFill>
          <a:ln w="9525">
            <a:solidFill>
              <a:schemeClr val="accent2"/>
            </a:solidFill>
            <a:miter lim="800000"/>
            <a:headEnd/>
            <a:tailEnd/>
          </a:ln>
          <a:effectLst/>
        </p:spPr>
      </p:pic>
      <p:sp>
        <p:nvSpPr>
          <p:cNvPr id="112644" name="Text Box 4"/>
          <p:cNvSpPr txBox="1">
            <a:spLocks noChangeArrowheads="1"/>
          </p:cNvSpPr>
          <p:nvPr/>
        </p:nvSpPr>
        <p:spPr bwMode="auto">
          <a:xfrm>
            <a:off x="381000" y="6019800"/>
            <a:ext cx="1208088" cy="457200"/>
          </a:xfrm>
          <a:prstGeom prst="rect">
            <a:avLst/>
          </a:prstGeom>
          <a:noFill/>
          <a:ln w="9525">
            <a:noFill/>
            <a:miter lim="800000"/>
            <a:headEnd/>
            <a:tailEnd/>
          </a:ln>
          <a:effectLst/>
        </p:spPr>
        <p:txBody>
          <a:bodyPr wrap="none">
            <a:spAutoFit/>
          </a:bodyPr>
          <a:lstStyle/>
          <a:p>
            <a:pPr eaLnBrk="0" hangingPunct="0"/>
            <a:r>
              <a:rPr lang="es-ES_tradnl">
                <a:solidFill>
                  <a:schemeClr val="accent2"/>
                </a:solidFill>
                <a:latin typeface="Times New Roman" charset="0"/>
              </a:rPr>
              <a:t>TR 2-19</a:t>
            </a:r>
          </a:p>
        </p:txBody>
      </p:sp>
      <p:sp>
        <p:nvSpPr>
          <p:cNvPr id="112645" name="Text Box 5"/>
          <p:cNvSpPr txBox="1">
            <a:spLocks noChangeArrowheads="1"/>
          </p:cNvSpPr>
          <p:nvPr/>
        </p:nvSpPr>
        <p:spPr bwMode="auto">
          <a:xfrm>
            <a:off x="1600200" y="533400"/>
            <a:ext cx="6781800" cy="646331"/>
          </a:xfrm>
          <a:prstGeom prst="rect">
            <a:avLst/>
          </a:prstGeom>
          <a:noFill/>
          <a:ln w="9525">
            <a:noFill/>
            <a:miter lim="800000"/>
            <a:headEnd/>
            <a:tailEnd/>
          </a:ln>
          <a:effectLst/>
        </p:spPr>
        <p:txBody>
          <a:bodyPr>
            <a:spAutoFit/>
          </a:bodyPr>
          <a:lstStyle/>
          <a:p>
            <a:pPr algn="r">
              <a:spcBef>
                <a:spcPct val="50000"/>
              </a:spcBef>
            </a:pPr>
            <a:r>
              <a:rPr lang="en-US" sz="3600" b="1" dirty="0" err="1">
                <a:latin typeface="Bangle" pitchFamily="2" charset="0"/>
              </a:rPr>
              <a:t>Estudio</a:t>
            </a:r>
            <a:r>
              <a:rPr lang="en-US" sz="3600" b="1" dirty="0">
                <a:latin typeface="Bangle" pitchFamily="2" charset="0"/>
              </a:rPr>
              <a:t> </a:t>
            </a:r>
            <a:r>
              <a:rPr lang="en-US" sz="3600" b="1" dirty="0" err="1">
                <a:latin typeface="Bangle" pitchFamily="2" charset="0"/>
              </a:rPr>
              <a:t>deductivo</a:t>
            </a:r>
            <a:r>
              <a:rPr lang="en-US" sz="3600" b="1" dirty="0">
                <a:latin typeface="Bangle" pitchFamily="2" charset="0"/>
              </a:rPr>
              <a:t> de la </a:t>
            </a:r>
            <a:r>
              <a:rPr lang="en-US" sz="3600" b="1" dirty="0" err="1">
                <a:latin typeface="Bangle" pitchFamily="2" charset="0"/>
              </a:rPr>
              <a:t>Biblia</a:t>
            </a:r>
            <a:endParaRPr lang="es-ES" sz="3600" b="1" dirty="0">
              <a:latin typeface="Bangle" pitchFamily="2"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5" name="Picture 7" descr="C:\Users\Pr. Marcos Salas\Pictures\RELIGIOSAS\JESUS\con_apóstoles\jesus_apostoles_11.jpg"/>
          <p:cNvPicPr>
            <a:picLocks noChangeAspect="1" noChangeArrowheads="1"/>
          </p:cNvPicPr>
          <p:nvPr/>
        </p:nvPicPr>
        <p:blipFill>
          <a:blip r:embed="rId2"/>
          <a:srcRect/>
          <a:stretch>
            <a:fillRect/>
          </a:stretch>
        </p:blipFill>
        <p:spPr bwMode="auto">
          <a:xfrm>
            <a:off x="7143768" y="3376683"/>
            <a:ext cx="2000231" cy="348131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 name="2 Marcador de contenido"/>
          <p:cNvSpPr>
            <a:spLocks noGrp="1"/>
          </p:cNvSpPr>
          <p:nvPr>
            <p:ph idx="1"/>
          </p:nvPr>
        </p:nvSpPr>
        <p:spPr>
          <a:xfrm>
            <a:off x="-32" y="40012"/>
            <a:ext cx="8229600" cy="4389120"/>
          </a:xfrm>
        </p:spPr>
        <p:txBody>
          <a:bodyPr/>
          <a:lstStyle/>
          <a:p>
            <a:pPr>
              <a:buNone/>
            </a:pPr>
            <a:r>
              <a:rPr lang="es-ES" sz="2800" b="1" i="1" dirty="0" smtClean="0">
                <a:ln>
                  <a:solidFill>
                    <a:schemeClr val="tx1"/>
                  </a:solidFill>
                </a:ln>
                <a:solidFill>
                  <a:srgbClr val="00B050"/>
                </a:solidFill>
              </a:rPr>
              <a:t>“Los maestros deben inducir a sus alumnos a pensar y a entender claramente la verdad.  No basta que el maestro explique, o que el alumno crea; debe despertarse en él el espíritu de investigación, y debe acostumbrarse a expresar la verdad con sus propias palabras, poniendo de manifiesto que ve su fuerza y sabe aplicarla.”  (Testimonies </a:t>
            </a:r>
            <a:r>
              <a:rPr lang="es-ES" sz="2800" b="1" i="1" dirty="0" err="1" smtClean="0">
                <a:ln>
                  <a:solidFill>
                    <a:schemeClr val="tx1"/>
                  </a:solidFill>
                </a:ln>
                <a:solidFill>
                  <a:srgbClr val="00B050"/>
                </a:solidFill>
              </a:rPr>
              <a:t>for</a:t>
            </a:r>
            <a:r>
              <a:rPr lang="es-ES" sz="2800" b="1" i="1" dirty="0" smtClean="0">
                <a:ln>
                  <a:solidFill>
                    <a:schemeClr val="tx1"/>
                  </a:solidFill>
                </a:ln>
                <a:solidFill>
                  <a:srgbClr val="00B050"/>
                </a:solidFill>
              </a:rPr>
              <a:t> </a:t>
            </a:r>
            <a:r>
              <a:rPr lang="es-ES" sz="2800" b="1" i="1" dirty="0" err="1" smtClean="0">
                <a:ln>
                  <a:solidFill>
                    <a:schemeClr val="tx1"/>
                  </a:solidFill>
                </a:ln>
                <a:solidFill>
                  <a:srgbClr val="00B050"/>
                </a:solidFill>
              </a:rPr>
              <a:t>the</a:t>
            </a:r>
            <a:r>
              <a:rPr lang="es-ES" sz="2800" b="1" i="1" dirty="0" smtClean="0">
                <a:ln>
                  <a:solidFill>
                    <a:schemeClr val="tx1"/>
                  </a:solidFill>
                </a:ln>
                <a:solidFill>
                  <a:srgbClr val="00B050"/>
                </a:solidFill>
              </a:rPr>
              <a:t> </a:t>
            </a:r>
            <a:r>
              <a:rPr lang="es-ES" sz="2800" b="1" i="1" dirty="0" err="1" smtClean="0">
                <a:ln>
                  <a:solidFill>
                    <a:schemeClr val="tx1"/>
                  </a:solidFill>
                </a:ln>
                <a:solidFill>
                  <a:srgbClr val="00B050"/>
                </a:solidFill>
              </a:rPr>
              <a:t>Church</a:t>
            </a:r>
            <a:r>
              <a:rPr lang="es-ES" sz="2800" b="1" i="1" dirty="0" smtClean="0">
                <a:ln>
                  <a:solidFill>
                    <a:schemeClr val="tx1"/>
                  </a:solidFill>
                </a:ln>
                <a:solidFill>
                  <a:srgbClr val="00B050"/>
                </a:solidFill>
              </a:rPr>
              <a:t>, Vol. 6, p. 154)</a:t>
            </a:r>
            <a:endParaRPr lang="es-VE" sz="2800" b="1" dirty="0" smtClean="0">
              <a:ln>
                <a:solidFill>
                  <a:schemeClr val="tx1"/>
                </a:solidFill>
              </a:ln>
              <a:solidFill>
                <a:srgbClr val="00B050"/>
              </a:solidFill>
            </a:endParaRPr>
          </a:p>
          <a:p>
            <a:pPr>
              <a:buNone/>
            </a:pPr>
            <a:endParaRPr lang="es-VE" sz="2800" b="1" dirty="0">
              <a:ln>
                <a:solidFill>
                  <a:schemeClr val="tx1"/>
                </a:solidFill>
              </a:ln>
              <a:solidFill>
                <a:srgbClr val="00B050"/>
              </a:solidFill>
            </a:endParaRP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8 Grupo"/>
          <p:cNvGrpSpPr/>
          <p:nvPr/>
        </p:nvGrpSpPr>
        <p:grpSpPr>
          <a:xfrm>
            <a:off x="381000" y="1600200"/>
            <a:ext cx="8229600" cy="4240213"/>
            <a:chOff x="381000" y="1600200"/>
            <a:chExt cx="8229600" cy="4240213"/>
          </a:xfrm>
        </p:grpSpPr>
        <p:pic>
          <p:nvPicPr>
            <p:cNvPr id="113666" name="Picture 2"/>
            <p:cNvPicPr>
              <a:picLocks noChangeAspect="1" noChangeArrowheads="1"/>
            </p:cNvPicPr>
            <p:nvPr/>
          </p:nvPicPr>
          <p:blipFill>
            <a:blip r:embed="rId2"/>
            <a:srcRect/>
            <a:stretch>
              <a:fillRect/>
            </a:stretch>
          </p:blipFill>
          <p:spPr bwMode="auto">
            <a:xfrm>
              <a:off x="381000" y="1600200"/>
              <a:ext cx="3429000" cy="3043238"/>
            </a:xfrm>
            <a:prstGeom prst="rect">
              <a:avLst/>
            </a:prstGeom>
            <a:noFill/>
            <a:ln w="9525">
              <a:noFill/>
              <a:miter lim="800000"/>
              <a:headEnd/>
              <a:tailEnd/>
            </a:ln>
            <a:effectLst/>
          </p:spPr>
        </p:pic>
        <p:pic>
          <p:nvPicPr>
            <p:cNvPr id="113667" name="Picture 3"/>
            <p:cNvPicPr>
              <a:picLocks noChangeAspect="1" noChangeArrowheads="1"/>
            </p:cNvPicPr>
            <p:nvPr/>
          </p:nvPicPr>
          <p:blipFill>
            <a:blip r:embed="rId3"/>
            <a:srcRect/>
            <a:stretch>
              <a:fillRect/>
            </a:stretch>
          </p:blipFill>
          <p:spPr bwMode="auto">
            <a:xfrm>
              <a:off x="3352800" y="2971800"/>
              <a:ext cx="5257800" cy="2868613"/>
            </a:xfrm>
            <a:prstGeom prst="rect">
              <a:avLst/>
            </a:prstGeom>
            <a:noFill/>
            <a:ln w="9525">
              <a:noFill/>
              <a:miter lim="800000"/>
              <a:headEnd/>
              <a:tailEnd/>
            </a:ln>
            <a:effectLst/>
          </p:spPr>
        </p:pic>
        <p:pic>
          <p:nvPicPr>
            <p:cNvPr id="113668" name="Picture 4"/>
            <p:cNvPicPr>
              <a:picLocks noChangeAspect="1" noChangeArrowheads="1"/>
            </p:cNvPicPr>
            <p:nvPr/>
          </p:nvPicPr>
          <p:blipFill>
            <a:blip r:embed="rId4"/>
            <a:srcRect/>
            <a:stretch>
              <a:fillRect/>
            </a:stretch>
          </p:blipFill>
          <p:spPr bwMode="auto">
            <a:xfrm>
              <a:off x="5029200" y="2360613"/>
              <a:ext cx="2743200" cy="676275"/>
            </a:xfrm>
            <a:prstGeom prst="rect">
              <a:avLst/>
            </a:prstGeom>
            <a:noFill/>
            <a:ln w="9525">
              <a:noFill/>
              <a:miter lim="800000"/>
              <a:headEnd/>
              <a:tailEnd/>
            </a:ln>
            <a:effectLst/>
          </p:spPr>
        </p:pic>
      </p:grpSp>
      <p:sp>
        <p:nvSpPr>
          <p:cNvPr id="113669" name="Text Box 5"/>
          <p:cNvSpPr txBox="1">
            <a:spLocks noChangeArrowheads="1"/>
          </p:cNvSpPr>
          <p:nvPr/>
        </p:nvSpPr>
        <p:spPr bwMode="auto">
          <a:xfrm>
            <a:off x="381000" y="5943600"/>
            <a:ext cx="1208088" cy="457200"/>
          </a:xfrm>
          <a:prstGeom prst="rect">
            <a:avLst/>
          </a:prstGeom>
          <a:noFill/>
          <a:ln w="9525">
            <a:noFill/>
            <a:miter lim="800000"/>
            <a:headEnd/>
            <a:tailEnd/>
          </a:ln>
          <a:effectLst/>
        </p:spPr>
        <p:txBody>
          <a:bodyPr wrap="none">
            <a:spAutoFit/>
          </a:bodyPr>
          <a:lstStyle/>
          <a:p>
            <a:pPr eaLnBrk="0" hangingPunct="0"/>
            <a:r>
              <a:rPr lang="es-ES_tradnl">
                <a:solidFill>
                  <a:schemeClr val="accent2"/>
                </a:solidFill>
                <a:latin typeface="Times New Roman" charset="0"/>
              </a:rPr>
              <a:t>TR 2-20</a:t>
            </a:r>
          </a:p>
        </p:txBody>
      </p:sp>
      <p:sp>
        <p:nvSpPr>
          <p:cNvPr id="113670" name="Text Box 6"/>
          <p:cNvSpPr txBox="1">
            <a:spLocks noChangeArrowheads="1"/>
          </p:cNvSpPr>
          <p:nvPr/>
        </p:nvSpPr>
        <p:spPr bwMode="auto">
          <a:xfrm>
            <a:off x="2411730" y="371475"/>
            <a:ext cx="6502101" cy="646331"/>
          </a:xfrm>
          <a:prstGeom prst="rect">
            <a:avLst/>
          </a:prstGeom>
          <a:noFill/>
          <a:ln w="9525">
            <a:noFill/>
            <a:miter lim="800000"/>
            <a:headEnd/>
            <a:tailEnd/>
          </a:ln>
          <a:effectLst/>
        </p:spPr>
        <p:txBody>
          <a:bodyPr wrap="none">
            <a:spAutoFit/>
          </a:bodyPr>
          <a:lstStyle/>
          <a:p>
            <a:pPr algn="r" eaLnBrk="0" hangingPunct="0"/>
            <a:r>
              <a:rPr lang="es-ES_tradnl" sz="3600" b="1" dirty="0" smtClean="0">
                <a:latin typeface="Bangle" pitchFamily="2" charset="0"/>
              </a:rPr>
              <a:t>Estudio Inductivo de la Biblia</a:t>
            </a:r>
            <a:endParaRPr lang="es-ES_tradnl" sz="3600" b="1" dirty="0">
              <a:latin typeface="Bangle" pitchFamily="2"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524000" y="617538"/>
            <a:ext cx="6645275" cy="1143000"/>
          </a:xfrm>
        </p:spPr>
        <p:txBody>
          <a:bodyPr>
            <a:normAutofit fontScale="90000"/>
          </a:bodyPr>
          <a:lstStyle/>
          <a:p>
            <a:r>
              <a:rPr lang="en-US" dirty="0" err="1">
                <a:effectLst>
                  <a:outerShdw blurRad="38100" dist="38100" dir="2700000" algn="tl">
                    <a:srgbClr val="C0C0C0"/>
                  </a:outerShdw>
                </a:effectLst>
                <a:latin typeface="Bangle" pitchFamily="2" charset="0"/>
              </a:rPr>
              <a:t>Herramientas</a:t>
            </a:r>
            <a:r>
              <a:rPr lang="en-US" dirty="0">
                <a:effectLst>
                  <a:outerShdw blurRad="38100" dist="38100" dir="2700000" algn="tl">
                    <a:srgbClr val="C0C0C0"/>
                  </a:outerShdw>
                </a:effectLst>
                <a:latin typeface="Bangle" pitchFamily="2" charset="0"/>
              </a:rPr>
              <a:t> </a:t>
            </a:r>
            <a:r>
              <a:rPr lang="en-US" dirty="0" err="1">
                <a:effectLst>
                  <a:outerShdw blurRad="38100" dist="38100" dir="2700000" algn="tl">
                    <a:srgbClr val="C0C0C0"/>
                  </a:outerShdw>
                </a:effectLst>
                <a:latin typeface="Bangle" pitchFamily="2" charset="0"/>
              </a:rPr>
              <a:t>para</a:t>
            </a:r>
            <a:r>
              <a:rPr lang="en-US" dirty="0">
                <a:effectLst>
                  <a:outerShdw blurRad="38100" dist="38100" dir="2700000" algn="tl">
                    <a:srgbClr val="C0C0C0"/>
                  </a:outerShdw>
                </a:effectLst>
                <a:latin typeface="Bangle" pitchFamily="2" charset="0"/>
              </a:rPr>
              <a:t> el </a:t>
            </a:r>
            <a:r>
              <a:rPr lang="en-US" dirty="0" err="1">
                <a:effectLst>
                  <a:outerShdw blurRad="38100" dist="38100" dir="2700000" algn="tl">
                    <a:srgbClr val="C0C0C0"/>
                  </a:outerShdw>
                </a:effectLst>
                <a:latin typeface="Bangle" pitchFamily="2" charset="0"/>
              </a:rPr>
              <a:t>estudio</a:t>
            </a:r>
            <a:r>
              <a:rPr lang="en-US" dirty="0">
                <a:effectLst>
                  <a:outerShdw blurRad="38100" dist="38100" dir="2700000" algn="tl">
                    <a:srgbClr val="C0C0C0"/>
                  </a:outerShdw>
                </a:effectLst>
                <a:latin typeface="Bangle" pitchFamily="2" charset="0"/>
              </a:rPr>
              <a:t> de la </a:t>
            </a:r>
            <a:r>
              <a:rPr lang="en-US" dirty="0" err="1">
                <a:effectLst>
                  <a:outerShdw blurRad="38100" dist="38100" dir="2700000" algn="tl">
                    <a:srgbClr val="C0C0C0"/>
                  </a:outerShdw>
                </a:effectLst>
                <a:latin typeface="Bangle" pitchFamily="2" charset="0"/>
              </a:rPr>
              <a:t>Biblia</a:t>
            </a:r>
            <a:endParaRPr lang="es-ES" dirty="0">
              <a:effectLst>
                <a:outerShdw blurRad="38100" dist="38100" dir="2700000" algn="tl">
                  <a:srgbClr val="C0C0C0"/>
                </a:outerShdw>
              </a:effectLst>
              <a:latin typeface="Bangle" pitchFamily="2" charset="0"/>
            </a:endParaRPr>
          </a:p>
        </p:txBody>
      </p:sp>
      <p:sp>
        <p:nvSpPr>
          <p:cNvPr id="8195" name="Rectangle 3"/>
          <p:cNvSpPr>
            <a:spLocks noGrp="1" noChangeArrowheads="1"/>
          </p:cNvSpPr>
          <p:nvPr>
            <p:ph idx="1"/>
          </p:nvPr>
        </p:nvSpPr>
        <p:spPr>
          <a:xfrm>
            <a:off x="685800" y="2362200"/>
            <a:ext cx="7772400" cy="3276600"/>
          </a:xfrm>
        </p:spPr>
        <p:txBody>
          <a:bodyPr>
            <a:normAutofit lnSpcReduction="10000"/>
          </a:bodyPr>
          <a:lstStyle/>
          <a:p>
            <a:pPr>
              <a:lnSpc>
                <a:spcPct val="90000"/>
              </a:lnSpc>
              <a:buFont typeface="Wingdings" pitchFamily="2" charset="2"/>
              <a:buChar char="§"/>
            </a:pPr>
            <a:r>
              <a:rPr lang="es-ES" sz="3600" dirty="0">
                <a:latin typeface="Calligraph421 BT" pitchFamily="66" charset="0"/>
              </a:rPr>
              <a:t>Una versión </a:t>
            </a:r>
            <a:r>
              <a:rPr lang="es-ES" sz="3600" dirty="0" err="1">
                <a:latin typeface="Calligraph421 BT" pitchFamily="66" charset="0"/>
              </a:rPr>
              <a:t>adequada</a:t>
            </a:r>
            <a:r>
              <a:rPr lang="es-ES" sz="3600" dirty="0">
                <a:latin typeface="Calligraph421 BT" pitchFamily="66" charset="0"/>
              </a:rPr>
              <a:t> de la Biblia.</a:t>
            </a:r>
          </a:p>
          <a:p>
            <a:pPr>
              <a:lnSpc>
                <a:spcPct val="90000"/>
              </a:lnSpc>
              <a:buFont typeface="Wingdings" pitchFamily="2" charset="2"/>
              <a:buChar char="§"/>
            </a:pPr>
            <a:r>
              <a:rPr lang="es-ES" sz="3600" dirty="0">
                <a:latin typeface="Calligraph421 BT" pitchFamily="66" charset="0"/>
              </a:rPr>
              <a:t>Una concordancia.</a:t>
            </a:r>
          </a:p>
          <a:p>
            <a:pPr>
              <a:lnSpc>
                <a:spcPct val="90000"/>
              </a:lnSpc>
              <a:buFont typeface="Wingdings" pitchFamily="2" charset="2"/>
              <a:buChar char="§"/>
            </a:pPr>
            <a:r>
              <a:rPr lang="es-ES" sz="3600" dirty="0" err="1">
                <a:latin typeface="Calligraph421 BT" pitchFamily="66" charset="0"/>
              </a:rPr>
              <a:t>Dicionarios</a:t>
            </a:r>
            <a:r>
              <a:rPr lang="es-ES" sz="3600" dirty="0">
                <a:latin typeface="Calligraph421 BT" pitchFamily="66" charset="0"/>
              </a:rPr>
              <a:t> y enciclopedias bíblicos.</a:t>
            </a:r>
          </a:p>
          <a:p>
            <a:pPr>
              <a:lnSpc>
                <a:spcPct val="90000"/>
              </a:lnSpc>
              <a:buFont typeface="Wingdings" pitchFamily="2" charset="2"/>
              <a:buChar char="§"/>
            </a:pPr>
            <a:r>
              <a:rPr lang="es-ES" sz="3600" dirty="0">
                <a:latin typeface="Calligraph421 BT" pitchFamily="66" charset="0"/>
              </a:rPr>
              <a:t>Comentarios bíblicos.</a:t>
            </a:r>
          </a:p>
          <a:p>
            <a:pPr>
              <a:lnSpc>
                <a:spcPct val="90000"/>
              </a:lnSpc>
              <a:buFont typeface="Wingdings" pitchFamily="2" charset="2"/>
              <a:buChar char="§"/>
            </a:pPr>
            <a:r>
              <a:rPr lang="es-ES" sz="3600" dirty="0">
                <a:latin typeface="Calligraph421 BT" pitchFamily="66" charset="0"/>
              </a:rPr>
              <a:t>Libros afines</a:t>
            </a:r>
            <a:r>
              <a:rPr lang="es-ES" dirty="0">
                <a:latin typeface="Calligraph421 BT" pitchFamily="66" charset="0"/>
              </a:rPr>
              <a:t>.</a:t>
            </a:r>
            <a:endParaRPr lang="en-US" dirty="0">
              <a:latin typeface="Calligraph421 BT" pitchFamily="66" charset="0"/>
            </a:endParaRPr>
          </a:p>
          <a:p>
            <a:pPr>
              <a:lnSpc>
                <a:spcPct val="90000"/>
              </a:lnSpc>
              <a:buFont typeface="Wingdings" pitchFamily="2" charset="2"/>
              <a:buChar char="§"/>
            </a:pPr>
            <a:r>
              <a:rPr lang="en-US" sz="3600" dirty="0">
                <a:latin typeface="Calligraph421 BT" pitchFamily="66" charset="0"/>
              </a:rPr>
              <a:t>Software.</a:t>
            </a:r>
            <a:endParaRPr lang="es-ES" sz="3600" dirty="0">
              <a:latin typeface="Calligraph421 BT"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8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1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1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19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19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bldLvl="2"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Rectangle 1026"/>
          <p:cNvSpPr>
            <a:spLocks noGrp="1" noChangeArrowheads="1"/>
          </p:cNvSpPr>
          <p:nvPr>
            <p:ph type="title"/>
          </p:nvPr>
        </p:nvSpPr>
        <p:spPr/>
        <p:txBody>
          <a:bodyPr>
            <a:normAutofit fontScale="90000"/>
          </a:bodyPr>
          <a:lstStyle/>
          <a:p>
            <a:r>
              <a:rPr lang="en-US" dirty="0" err="1">
                <a:effectLst>
                  <a:outerShdw blurRad="38100" dist="38100" dir="2700000" algn="tl">
                    <a:srgbClr val="C0C0C0"/>
                  </a:outerShdw>
                </a:effectLst>
                <a:latin typeface="Bangle" pitchFamily="2" charset="0"/>
              </a:rPr>
              <a:t>Herramientas</a:t>
            </a:r>
            <a:r>
              <a:rPr lang="en-US" dirty="0">
                <a:effectLst>
                  <a:outerShdw blurRad="38100" dist="38100" dir="2700000" algn="tl">
                    <a:srgbClr val="C0C0C0"/>
                  </a:outerShdw>
                </a:effectLst>
                <a:latin typeface="Bangle" pitchFamily="2" charset="0"/>
              </a:rPr>
              <a:t> </a:t>
            </a:r>
            <a:r>
              <a:rPr lang="en-US" dirty="0" err="1">
                <a:effectLst>
                  <a:outerShdw blurRad="38100" dist="38100" dir="2700000" algn="tl">
                    <a:srgbClr val="C0C0C0"/>
                  </a:outerShdw>
                </a:effectLst>
                <a:latin typeface="Bangle" pitchFamily="2" charset="0"/>
              </a:rPr>
              <a:t>para</a:t>
            </a:r>
            <a:r>
              <a:rPr lang="en-US" dirty="0">
                <a:effectLst>
                  <a:outerShdw blurRad="38100" dist="38100" dir="2700000" algn="tl">
                    <a:srgbClr val="C0C0C0"/>
                  </a:outerShdw>
                </a:effectLst>
                <a:latin typeface="Bangle" pitchFamily="2" charset="0"/>
              </a:rPr>
              <a:t> el </a:t>
            </a:r>
            <a:r>
              <a:rPr lang="en-US" dirty="0" err="1">
                <a:effectLst>
                  <a:outerShdw blurRad="38100" dist="38100" dir="2700000" algn="tl">
                    <a:srgbClr val="C0C0C0"/>
                  </a:outerShdw>
                </a:effectLst>
                <a:latin typeface="Bangle" pitchFamily="2" charset="0"/>
              </a:rPr>
              <a:t>estudio</a:t>
            </a:r>
            <a:r>
              <a:rPr lang="en-US" dirty="0">
                <a:effectLst>
                  <a:outerShdw blurRad="38100" dist="38100" dir="2700000" algn="tl">
                    <a:srgbClr val="C0C0C0"/>
                  </a:outerShdw>
                </a:effectLst>
                <a:latin typeface="Bangle" pitchFamily="2" charset="0"/>
              </a:rPr>
              <a:t> de la </a:t>
            </a:r>
            <a:r>
              <a:rPr lang="en-US" dirty="0" err="1">
                <a:effectLst>
                  <a:outerShdw blurRad="38100" dist="38100" dir="2700000" algn="tl">
                    <a:srgbClr val="C0C0C0"/>
                  </a:outerShdw>
                </a:effectLst>
                <a:latin typeface="Bangle" pitchFamily="2" charset="0"/>
              </a:rPr>
              <a:t>Biblia</a:t>
            </a:r>
            <a:endParaRPr lang="es-ES" dirty="0">
              <a:effectLst>
                <a:outerShdw blurRad="38100" dist="38100" dir="2700000" algn="tl">
                  <a:srgbClr val="C0C0C0"/>
                </a:outerShdw>
              </a:effectLst>
              <a:latin typeface="Bangle" pitchFamily="2" charset="0"/>
            </a:endParaRPr>
          </a:p>
        </p:txBody>
      </p:sp>
      <p:pic>
        <p:nvPicPr>
          <p:cNvPr id="77827" name="Picture 1027"/>
          <p:cNvPicPr>
            <a:picLocks noChangeAspect="1" noChangeArrowheads="1"/>
          </p:cNvPicPr>
          <p:nvPr/>
        </p:nvPicPr>
        <p:blipFill>
          <a:blip r:embed="rId3"/>
          <a:srcRect/>
          <a:stretch>
            <a:fillRect/>
          </a:stretch>
        </p:blipFill>
        <p:spPr bwMode="auto">
          <a:xfrm>
            <a:off x="533400" y="1905000"/>
            <a:ext cx="2041525" cy="1889125"/>
          </a:xfrm>
          <a:prstGeom prst="rect">
            <a:avLst/>
          </a:prstGeom>
          <a:noFill/>
          <a:ln w="9525">
            <a:noFill/>
            <a:miter lim="800000"/>
            <a:headEnd/>
            <a:tailEnd/>
          </a:ln>
          <a:effectLst/>
        </p:spPr>
      </p:pic>
      <p:pic>
        <p:nvPicPr>
          <p:cNvPr id="77833" name="Picture 1033"/>
          <p:cNvPicPr>
            <a:picLocks noChangeAspect="1" noChangeArrowheads="1"/>
          </p:cNvPicPr>
          <p:nvPr/>
        </p:nvPicPr>
        <p:blipFill>
          <a:blip r:embed="rId4" cstate="print">
            <a:lum contrast="30000"/>
          </a:blip>
          <a:srcRect/>
          <a:stretch>
            <a:fillRect/>
          </a:stretch>
        </p:blipFill>
        <p:spPr bwMode="auto">
          <a:xfrm>
            <a:off x="3505200" y="2590800"/>
            <a:ext cx="1657350" cy="2286000"/>
          </a:xfrm>
          <a:prstGeom prst="rect">
            <a:avLst/>
          </a:prstGeom>
          <a:noFill/>
          <a:ln w="9525">
            <a:solidFill>
              <a:schemeClr val="tx1"/>
            </a:solidFill>
            <a:miter lim="800000"/>
            <a:headEnd/>
            <a:tailEnd/>
          </a:ln>
          <a:effectLst/>
        </p:spPr>
      </p:pic>
      <p:pic>
        <p:nvPicPr>
          <p:cNvPr id="77835" name="Picture 1035"/>
          <p:cNvPicPr>
            <a:picLocks noChangeAspect="1" noChangeArrowheads="1"/>
          </p:cNvPicPr>
          <p:nvPr/>
        </p:nvPicPr>
        <p:blipFill>
          <a:blip r:embed="rId5" cstate="print">
            <a:lum bright="6000" contrast="18000"/>
          </a:blip>
          <a:srcRect/>
          <a:stretch>
            <a:fillRect/>
          </a:stretch>
        </p:blipFill>
        <p:spPr bwMode="auto">
          <a:xfrm>
            <a:off x="914400" y="3962400"/>
            <a:ext cx="2209800" cy="2601913"/>
          </a:xfrm>
          <a:prstGeom prst="rect">
            <a:avLst/>
          </a:prstGeom>
          <a:noFill/>
          <a:ln w="9525">
            <a:noFill/>
            <a:miter lim="800000"/>
            <a:headEnd/>
            <a:tailEnd/>
          </a:ln>
          <a:effectLst/>
        </p:spPr>
      </p:pic>
      <p:pic>
        <p:nvPicPr>
          <p:cNvPr id="77837" name="Picture 1037"/>
          <p:cNvPicPr>
            <a:picLocks noChangeAspect="1" noChangeArrowheads="1"/>
          </p:cNvPicPr>
          <p:nvPr/>
        </p:nvPicPr>
        <p:blipFill>
          <a:blip r:embed="rId6" cstate="print">
            <a:lum bright="6000" contrast="-6000"/>
          </a:blip>
          <a:srcRect/>
          <a:stretch>
            <a:fillRect/>
          </a:stretch>
        </p:blipFill>
        <p:spPr bwMode="auto">
          <a:xfrm>
            <a:off x="5410200" y="1828800"/>
            <a:ext cx="3289300" cy="47244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7827"/>
                                        </p:tgtEl>
                                        <p:attrNameLst>
                                          <p:attrName>style.visibility</p:attrName>
                                        </p:attrNameLst>
                                      </p:cBhvr>
                                      <p:to>
                                        <p:strVal val="visible"/>
                                      </p:to>
                                    </p:set>
                                    <p:anim calcmode="lin" valueType="num">
                                      <p:cBhvr additive="base">
                                        <p:cTn id="7" dur="500" fill="hold"/>
                                        <p:tgtEl>
                                          <p:spTgt spid="77827"/>
                                        </p:tgtEl>
                                        <p:attrNameLst>
                                          <p:attrName>ppt_x</p:attrName>
                                        </p:attrNameLst>
                                      </p:cBhvr>
                                      <p:tavLst>
                                        <p:tav tm="0">
                                          <p:val>
                                            <p:strVal val="0-#ppt_w/2"/>
                                          </p:val>
                                        </p:tav>
                                        <p:tav tm="100000">
                                          <p:val>
                                            <p:strVal val="#ppt_x"/>
                                          </p:val>
                                        </p:tav>
                                      </p:tavLst>
                                    </p:anim>
                                    <p:anim calcmode="lin" valueType="num">
                                      <p:cBhvr additive="base">
                                        <p:cTn id="8" dur="500" fill="hold"/>
                                        <p:tgtEl>
                                          <p:spTgt spid="778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778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77835"/>
                                        </p:tgtEl>
                                        <p:attrNameLst>
                                          <p:attrName>style.visibility</p:attrName>
                                        </p:attrNameLst>
                                      </p:cBhvr>
                                      <p:to>
                                        <p:strVal val="visible"/>
                                      </p:to>
                                    </p:set>
                                    <p:anim calcmode="lin" valueType="num">
                                      <p:cBhvr additive="base">
                                        <p:cTn id="17" dur="500" fill="hold"/>
                                        <p:tgtEl>
                                          <p:spTgt spid="77835"/>
                                        </p:tgtEl>
                                        <p:attrNameLst>
                                          <p:attrName>ppt_x</p:attrName>
                                        </p:attrNameLst>
                                      </p:cBhvr>
                                      <p:tavLst>
                                        <p:tav tm="0">
                                          <p:val>
                                            <p:strVal val="1+#ppt_w/2"/>
                                          </p:val>
                                        </p:tav>
                                        <p:tav tm="100000">
                                          <p:val>
                                            <p:strVal val="#ppt_x"/>
                                          </p:val>
                                        </p:tav>
                                      </p:tavLst>
                                    </p:anim>
                                    <p:anim calcmode="lin" valueType="num">
                                      <p:cBhvr additive="base">
                                        <p:cTn id="18" dur="500" fill="hold"/>
                                        <p:tgtEl>
                                          <p:spTgt spid="7783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nodeType="clickEffect">
                                  <p:stCondLst>
                                    <p:cond delay="0"/>
                                  </p:stCondLst>
                                  <p:childTnLst>
                                    <p:set>
                                      <p:cBhvr>
                                        <p:cTn id="22" dur="1" fill="hold">
                                          <p:stCondLst>
                                            <p:cond delay="0"/>
                                          </p:stCondLst>
                                        </p:cTn>
                                        <p:tgtEl>
                                          <p:spTgt spid="77837"/>
                                        </p:tgtEl>
                                        <p:attrNameLst>
                                          <p:attrName>style.visibility</p:attrName>
                                        </p:attrNameLst>
                                      </p:cBhvr>
                                      <p:to>
                                        <p:strVal val="visible"/>
                                      </p:to>
                                    </p:set>
                                    <p:animEffect transition="in" filter="box(out)">
                                      <p:cBhvr>
                                        <p:cTn id="23" dur="500"/>
                                        <p:tgtEl>
                                          <p:spTgt spid="77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3260</TotalTime>
  <Words>1698</Words>
  <Application>Microsoft PowerPoint</Application>
  <PresentationFormat>Presentación en pantalla (4:3)</PresentationFormat>
  <Paragraphs>214</Paragraphs>
  <Slides>60</Slides>
  <Notes>13</Notes>
  <HiddenSlides>1</HiddenSlides>
  <MMClips>0</MMClips>
  <ScaleCrop>false</ScaleCrop>
  <HeadingPairs>
    <vt:vector size="4" baseType="variant">
      <vt:variant>
        <vt:lpstr>Tema</vt:lpstr>
      </vt:variant>
      <vt:variant>
        <vt:i4>1</vt:i4>
      </vt:variant>
      <vt:variant>
        <vt:lpstr>Títulos de diapositiva</vt:lpstr>
      </vt:variant>
      <vt:variant>
        <vt:i4>60</vt:i4>
      </vt:variant>
    </vt:vector>
  </HeadingPairs>
  <TitlesOfParts>
    <vt:vector size="61" baseType="lpstr">
      <vt:lpstr>Flujo</vt:lpstr>
      <vt:lpstr>INSTRUCTOR LAICO</vt:lpstr>
      <vt:lpstr>¿QUIÉN ES UN INSTRUCTOR LAICO?</vt:lpstr>
      <vt:lpstr>El estudio de la Biblia</vt:lpstr>
      <vt:lpstr>El estudio de la Biblia</vt:lpstr>
      <vt:lpstr>El estudio de la Biblia</vt:lpstr>
      <vt:lpstr>Diapositiva 6</vt:lpstr>
      <vt:lpstr>Diapositiva 7</vt:lpstr>
      <vt:lpstr>Herramientas para el estudio de la Biblia</vt:lpstr>
      <vt:lpstr>Herramientas para el estudio de la Biblia</vt:lpstr>
      <vt:lpstr>Software</vt:lpstr>
      <vt:lpstr>Usando las versiones de la Bíblia</vt:lpstr>
      <vt:lpstr>Versiones de la Bíblia</vt:lpstr>
      <vt:lpstr>¿Por qué versiones  de la Biblia?</vt:lpstr>
      <vt:lpstr>Herramientas de estudio</vt:lpstr>
      <vt:lpstr>Concordancias, diccionarios bíblicos y comentarios</vt:lpstr>
      <vt:lpstr>Concordancias</vt:lpstr>
      <vt:lpstr>Dicionarios bíblicos</vt:lpstr>
      <vt:lpstr>Libros afines</vt:lpstr>
      <vt:lpstr>Libros afines</vt:lpstr>
      <vt:lpstr>Libros afines</vt:lpstr>
      <vt:lpstr>La interpretación bíblica</vt:lpstr>
      <vt:lpstr>Cuatro maneras de usar un texto bíblico</vt:lpstr>
      <vt:lpstr>Cuatro maneras de usar un texto bíblico</vt:lpstr>
      <vt:lpstr>Cuatro maneras de usar un texto bíblico</vt:lpstr>
      <vt:lpstr>Problemas comunes</vt:lpstr>
      <vt:lpstr>La opinión personal</vt:lpstr>
      <vt:lpstr>La tradición personal</vt:lpstr>
      <vt:lpstr>La tradición personal</vt:lpstr>
      <vt:lpstr>La autoridad de la iglesia</vt:lpstr>
      <vt:lpstr>Intereses personales</vt:lpstr>
      <vt:lpstr>El problema de la inspiración verbal</vt:lpstr>
      <vt:lpstr>El problema de  inspiración verbal</vt:lpstr>
      <vt:lpstr>El problema de inspiración verbal</vt:lpstr>
      <vt:lpstr>El problema de la inspiración verbal</vt:lpstr>
      <vt:lpstr>¿CÓMO PREPARAR Y PRESENTAR UNA CLASE?</vt:lpstr>
      <vt:lpstr>Diapositiva 36</vt:lpstr>
      <vt:lpstr>MATERIA</vt:lpstr>
      <vt:lpstr>Diapositiva 38</vt:lpstr>
      <vt:lpstr>EL ESTUDIANTE</vt:lpstr>
      <vt:lpstr>PASOS PREPARAR CLASE</vt:lpstr>
      <vt:lpstr>Diapositiva 41</vt:lpstr>
      <vt:lpstr>Lea todo lo que tiene que dar además de cualquier otro material que le sirva.</vt:lpstr>
      <vt:lpstr>Establecer el punto principal que debe quedar claro en la mente del alumno.</vt:lpstr>
      <vt:lpstr>Diapositiva 44</vt:lpstr>
      <vt:lpstr>Diapositiva 45</vt:lpstr>
      <vt:lpstr>SECUENCIA DE INFORMACIÓN</vt:lpstr>
      <vt:lpstr>MÉTODO DIDACTICO</vt:lpstr>
      <vt:lpstr>OBJETIVOS</vt:lpstr>
      <vt:lpstr>Diapositiva 49</vt:lpstr>
      <vt:lpstr>PARTES DEL MÉTODO</vt:lpstr>
      <vt:lpstr>CAPACIDAD DE RETENCIÓN</vt:lpstr>
      <vt:lpstr>MÉTODOS</vt:lpstr>
      <vt:lpstr>Diapositiva 53</vt:lpstr>
      <vt:lpstr>Diapositiva 54</vt:lpstr>
      <vt:lpstr>Diapositiva 55</vt:lpstr>
      <vt:lpstr>Diapositiva 56</vt:lpstr>
      <vt:lpstr>NIVELES DE APRENDIZAJE</vt:lpstr>
      <vt:lpstr>Diapositiva 58</vt:lpstr>
      <vt:lpstr>Diapositiva 59</vt:lpstr>
      <vt:lpstr>Diapositiva 60</vt:lpstr>
    </vt:vector>
  </TitlesOfParts>
  <Company>General Conference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estudio de la Biblia</dc:title>
  <dc:creator>James Zackrison</dc:creator>
  <cp:lastModifiedBy>Pr. Marcos Salas</cp:lastModifiedBy>
  <cp:revision>45</cp:revision>
  <dcterms:created xsi:type="dcterms:W3CDTF">2001-04-21T20:57:50Z</dcterms:created>
  <dcterms:modified xsi:type="dcterms:W3CDTF">2008-08-13T21:49:44Z</dcterms:modified>
</cp:coreProperties>
</file>